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 id="2147483690" r:id="rId5"/>
    <p:sldMasterId id="2147483702" r:id="rId6"/>
  </p:sldMasterIdLst>
  <p:notesMasterIdLst>
    <p:notesMasterId r:id="rId58"/>
  </p:notesMasterIdLst>
  <p:sldIdLst>
    <p:sldId id="264" r:id="rId7"/>
    <p:sldId id="331" r:id="rId8"/>
    <p:sldId id="1513" r:id="rId9"/>
    <p:sldId id="786" r:id="rId10"/>
    <p:sldId id="363" r:id="rId11"/>
    <p:sldId id="793" r:id="rId12"/>
    <p:sldId id="344" r:id="rId13"/>
    <p:sldId id="407" r:id="rId14"/>
    <p:sldId id="587" r:id="rId15"/>
    <p:sldId id="597" r:id="rId16"/>
    <p:sldId id="1511" r:id="rId17"/>
    <p:sldId id="1512" r:id="rId18"/>
    <p:sldId id="544" r:id="rId19"/>
    <p:sldId id="545" r:id="rId20"/>
    <p:sldId id="609" r:id="rId21"/>
    <p:sldId id="310" r:id="rId22"/>
    <p:sldId id="619" r:id="rId23"/>
    <p:sldId id="610" r:id="rId24"/>
    <p:sldId id="612" r:id="rId25"/>
    <p:sldId id="631" r:id="rId26"/>
    <p:sldId id="490" r:id="rId27"/>
    <p:sldId id="615" r:id="rId28"/>
    <p:sldId id="616" r:id="rId29"/>
    <p:sldId id="394" r:id="rId30"/>
    <p:sldId id="396" r:id="rId31"/>
    <p:sldId id="590" r:id="rId32"/>
    <p:sldId id="418" r:id="rId33"/>
    <p:sldId id="419" r:id="rId34"/>
    <p:sldId id="621" r:id="rId35"/>
    <p:sldId id="1514" r:id="rId36"/>
    <p:sldId id="524" r:id="rId37"/>
    <p:sldId id="411" r:id="rId38"/>
    <p:sldId id="415" r:id="rId39"/>
    <p:sldId id="503" r:id="rId40"/>
    <p:sldId id="323" r:id="rId41"/>
    <p:sldId id="627" r:id="rId42"/>
    <p:sldId id="420" r:id="rId43"/>
    <p:sldId id="421" r:id="rId44"/>
    <p:sldId id="423" r:id="rId45"/>
    <p:sldId id="424" r:id="rId46"/>
    <p:sldId id="624" r:id="rId47"/>
    <p:sldId id="625" r:id="rId48"/>
    <p:sldId id="622" r:id="rId49"/>
    <p:sldId id="628" r:id="rId50"/>
    <p:sldId id="629" r:id="rId51"/>
    <p:sldId id="630" r:id="rId52"/>
    <p:sldId id="442" r:id="rId53"/>
    <p:sldId id="401" r:id="rId54"/>
    <p:sldId id="595" r:id="rId55"/>
    <p:sldId id="613" r:id="rId56"/>
    <p:sldId id="520" r:id="rId5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6BF245A-3547-43DE-B904-CA042CC4B88E}">
          <p14:sldIdLst>
            <p14:sldId id="264"/>
          </p14:sldIdLst>
        </p14:section>
        <p14:section name="Handboll Väst-info" id="{7291EF84-788E-4424-A3A6-295635BA5864}">
          <p14:sldIdLst>
            <p14:sldId id="331"/>
            <p14:sldId id="1513"/>
            <p14:sldId id="786"/>
            <p14:sldId id="363"/>
            <p14:sldId id="793"/>
            <p14:sldId id="344"/>
          </p14:sldIdLst>
        </p14:section>
        <p14:section name="En bra domare?" id="{8E444552-8377-4689-9FB7-2EA20AA834DE}">
          <p14:sldIdLst>
            <p14:sldId id="407"/>
          </p14:sldIdLst>
        </p14:section>
        <p14:section name="Före &amp; efter match" id="{873C180B-8407-4FBE-B665-148311D49B31}">
          <p14:sldIdLst>
            <p14:sldId id="587"/>
            <p14:sldId id="597"/>
            <p14:sldId id="1511"/>
            <p14:sldId id="1512"/>
            <p14:sldId id="544"/>
            <p14:sldId id="545"/>
            <p14:sldId id="609"/>
          </p14:sldIdLst>
        </p14:section>
        <p14:section name="Domartecken" id="{8D9948FA-463B-4F04-88F0-400B8F3BE580}">
          <p14:sldIdLst/>
        </p14:section>
        <p14:section name="Matchledarskap &amp; spelförståelse" id="{F39C4030-FC6D-4E3A-A00E-156DA0E661C8}">
          <p14:sldIdLst>
            <p14:sldId id="310"/>
            <p14:sldId id="619"/>
            <p14:sldId id="610"/>
            <p14:sldId id="612"/>
            <p14:sldId id="631"/>
            <p14:sldId id="490"/>
          </p14:sldIdLst>
        </p14:section>
        <p14:section name="Rörelse &amp; placering" id="{5302448B-8462-491C-9B71-8F2FD2228070}">
          <p14:sldIdLst>
            <p14:sldId id="615"/>
            <p14:sldId id="616"/>
            <p14:sldId id="394"/>
            <p14:sldId id="396"/>
          </p14:sldIdLst>
        </p14:section>
        <p14:section name="Regelkunskap" id="{D3622FC5-A82A-4DF2-9F75-813D205AE209}">
          <p14:sldIdLst>
            <p14:sldId id="590"/>
            <p14:sldId id="418"/>
            <p14:sldId id="419"/>
            <p14:sldId id="621"/>
            <p14:sldId id="1514"/>
            <p14:sldId id="524"/>
            <p14:sldId id="411"/>
            <p14:sldId id="415"/>
            <p14:sldId id="503"/>
            <p14:sldId id="323"/>
            <p14:sldId id="627"/>
            <p14:sldId id="420"/>
            <p14:sldId id="421"/>
            <p14:sldId id="423"/>
            <p14:sldId id="424"/>
          </p14:sldIdLst>
        </p14:section>
        <p14:section name="Bestraffningar" id="{C082F230-7C24-4242-99B9-172D1E878B71}">
          <p14:sldIdLst>
            <p14:sldId id="624"/>
            <p14:sldId id="625"/>
            <p14:sldId id="622"/>
            <p14:sldId id="628"/>
            <p14:sldId id="629"/>
            <p14:sldId id="630"/>
            <p14:sldId id="442"/>
          </p14:sldIdLst>
        </p14:section>
        <p14:section name="Nya regler och tolkningar" id="{FFD3FB39-72EC-4634-BD67-64BFE826F440}">
          <p14:sldIdLst>
            <p14:sldId id="401"/>
            <p14:sldId id="595"/>
          </p14:sldIdLst>
        </p14:section>
        <p14:section name="Övrigt" id="{3DEFDD05-A539-40A1-8A54-AF67A0F5DFB5}">
          <p14:sldIdLst>
            <p14:sldId id="613"/>
            <p14:sldId id="52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3A84"/>
    <a:srgbClr val="FECA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0" d="100"/>
          <a:sy n="150" d="100"/>
        </p:scale>
        <p:origin x="65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ntus Ljung Milton" userId="091f4c0a-497d-4854-b0bb-56ce608b75b7" providerId="ADAL" clId="{F8C9B3B0-B917-4601-85AF-17D8ED625A95}"/>
    <pc:docChg chg="mod modMainMaster">
      <pc:chgData name="Pontus Ljung Milton" userId="091f4c0a-497d-4854-b0bb-56ce608b75b7" providerId="ADAL" clId="{F8C9B3B0-B917-4601-85AF-17D8ED625A95}" dt="2025-11-23T14:00:13.610" v="1" actId="33475"/>
      <pc:docMkLst>
        <pc:docMk/>
      </pc:docMkLst>
      <pc:sldMasterChg chg="delSp mod">
        <pc:chgData name="Pontus Ljung Milton" userId="091f4c0a-497d-4854-b0bb-56ce608b75b7" providerId="ADAL" clId="{F8C9B3B0-B917-4601-85AF-17D8ED625A95}" dt="2025-11-23T14:00:13.605" v="0" actId="33475"/>
        <pc:sldMasterMkLst>
          <pc:docMk/>
          <pc:sldMasterMk cId="3079369504" sldId="2147483678"/>
        </pc:sldMasterMkLst>
        <pc:spChg chg="del">
          <ac:chgData name="Pontus Ljung Milton" userId="091f4c0a-497d-4854-b0bb-56ce608b75b7" providerId="ADAL" clId="{F8C9B3B0-B917-4601-85AF-17D8ED625A95}" dt="2025-11-23T14:00:13.605" v="0" actId="33475"/>
          <ac:spMkLst>
            <pc:docMk/>
            <pc:sldMasterMk cId="3079369504" sldId="2147483678"/>
            <ac:spMk id="9" creationId="{FD640CAB-9D33-C91D-D287-35E5DAC38914}"/>
          </ac:spMkLst>
        </pc:spChg>
        <pc:spChg chg="del">
          <ac:chgData name="Pontus Ljung Milton" userId="091f4c0a-497d-4854-b0bb-56ce608b75b7" providerId="ADAL" clId="{F8C9B3B0-B917-4601-85AF-17D8ED625A95}" dt="2025-11-23T14:00:13.605" v="0" actId="33475"/>
          <ac:spMkLst>
            <pc:docMk/>
            <pc:sldMasterMk cId="3079369504" sldId="2147483678"/>
            <ac:spMk id="10" creationId="{56F35CDE-5F94-EC25-30DC-70487B0A8BEF}"/>
          </ac:spMkLst>
        </pc:spChg>
      </pc:sldMasterChg>
      <pc:sldMasterChg chg="delSp mod">
        <pc:chgData name="Pontus Ljung Milton" userId="091f4c0a-497d-4854-b0bb-56ce608b75b7" providerId="ADAL" clId="{F8C9B3B0-B917-4601-85AF-17D8ED625A95}" dt="2025-11-23T14:00:13.605" v="0" actId="33475"/>
        <pc:sldMasterMkLst>
          <pc:docMk/>
          <pc:sldMasterMk cId="3515535610" sldId="2147483690"/>
        </pc:sldMasterMkLst>
        <pc:spChg chg="del">
          <ac:chgData name="Pontus Ljung Milton" userId="091f4c0a-497d-4854-b0bb-56ce608b75b7" providerId="ADAL" clId="{F8C9B3B0-B917-4601-85AF-17D8ED625A95}" dt="2025-11-23T14:00:13.605" v="0" actId="33475"/>
          <ac:spMkLst>
            <pc:docMk/>
            <pc:sldMasterMk cId="3515535610" sldId="2147483690"/>
            <ac:spMk id="9" creationId="{6254F606-7B5F-149B-6822-DD467CC7842D}"/>
          </ac:spMkLst>
        </pc:spChg>
        <pc:spChg chg="del">
          <ac:chgData name="Pontus Ljung Milton" userId="091f4c0a-497d-4854-b0bb-56ce608b75b7" providerId="ADAL" clId="{F8C9B3B0-B917-4601-85AF-17D8ED625A95}" dt="2025-11-23T14:00:13.605" v="0" actId="33475"/>
          <ac:spMkLst>
            <pc:docMk/>
            <pc:sldMasterMk cId="3515535610" sldId="2147483690"/>
            <ac:spMk id="10" creationId="{3583DA5E-EAAA-F35D-13CC-0764494B6C52}"/>
          </ac:spMkLst>
        </pc:spChg>
      </pc:sldMasterChg>
      <pc:sldMasterChg chg="delSp mod">
        <pc:chgData name="Pontus Ljung Milton" userId="091f4c0a-497d-4854-b0bb-56ce608b75b7" providerId="ADAL" clId="{F8C9B3B0-B917-4601-85AF-17D8ED625A95}" dt="2025-11-23T14:00:13.605" v="0" actId="33475"/>
        <pc:sldMasterMkLst>
          <pc:docMk/>
          <pc:sldMasterMk cId="3993660996" sldId="2147483702"/>
        </pc:sldMasterMkLst>
        <pc:spChg chg="del">
          <ac:chgData name="Pontus Ljung Milton" userId="091f4c0a-497d-4854-b0bb-56ce608b75b7" providerId="ADAL" clId="{F8C9B3B0-B917-4601-85AF-17D8ED625A95}" dt="2025-11-23T14:00:13.605" v="0" actId="33475"/>
          <ac:spMkLst>
            <pc:docMk/>
            <pc:sldMasterMk cId="3993660996" sldId="2147483702"/>
            <ac:spMk id="7" creationId="{FBC5D7FA-9395-A924-5C6B-AF3A06A2661E}"/>
          </ac:spMkLst>
        </pc:spChg>
        <pc:spChg chg="del">
          <ac:chgData name="Pontus Ljung Milton" userId="091f4c0a-497d-4854-b0bb-56ce608b75b7" providerId="ADAL" clId="{F8C9B3B0-B917-4601-85AF-17D8ED625A95}" dt="2025-11-23T14:00:13.605" v="0" actId="33475"/>
          <ac:spMkLst>
            <pc:docMk/>
            <pc:sldMasterMk cId="3993660996" sldId="2147483702"/>
            <ac:spMk id="8" creationId="{73EF5046-5700-1C62-12BE-9899D68AC77C}"/>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3F5A7A-392D-43CF-8930-3E2A5D834A8B}" type="datetimeFigureOut">
              <a:rPr lang="sv-SE" smtClean="0"/>
              <a:t>2025-11-23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F05765-96C3-4068-9BDF-43B3F9AA2537}" type="slidenum">
              <a:rPr lang="sv-SE" smtClean="0"/>
              <a:t>‹#›</a:t>
            </a:fld>
            <a:endParaRPr lang="sv-SE"/>
          </a:p>
        </p:txBody>
      </p:sp>
    </p:spTree>
    <p:extLst>
      <p:ext uri="{BB962C8B-B14F-4D97-AF65-F5344CB8AC3E}">
        <p14:creationId xmlns:p14="http://schemas.microsoft.com/office/powerpoint/2010/main" val="689690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ea typeface="Calibri"/>
                <a:cs typeface="Calibri"/>
              </a:rPr>
              <a:t>Utbildningen går igenom saker som behövs för att döma U11 till och med U13.</a:t>
            </a:r>
            <a:endParaRPr lang="sv-SE"/>
          </a:p>
          <a:p>
            <a:endParaRPr lang="sv-SE">
              <a:ea typeface="Calibri"/>
              <a:cs typeface="Calibri"/>
            </a:endParaRPr>
          </a:p>
        </p:txBody>
      </p:sp>
      <p:sp>
        <p:nvSpPr>
          <p:cNvPr id="4" name="Platshållare för bildnummer 3"/>
          <p:cNvSpPr>
            <a:spLocks noGrp="1"/>
          </p:cNvSpPr>
          <p:nvPr>
            <p:ph type="sldNum" sz="quarter" idx="5"/>
          </p:nvPr>
        </p:nvSpPr>
        <p:spPr/>
        <p:txBody>
          <a:bodyPr/>
          <a:lstStyle/>
          <a:p>
            <a:fld id="{D9F05765-96C3-4068-9BDF-43B3F9AA2537}" type="slidenum">
              <a:rPr lang="sv-SE" smtClean="0"/>
              <a:t>1</a:t>
            </a:fld>
            <a:endParaRPr lang="sv-SE"/>
          </a:p>
        </p:txBody>
      </p:sp>
    </p:spTree>
    <p:extLst>
      <p:ext uri="{BB962C8B-B14F-4D97-AF65-F5344CB8AC3E}">
        <p14:creationId xmlns:p14="http://schemas.microsoft.com/office/powerpoint/2010/main" val="1098383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46D27-EDC6-31A8-8670-3A30A7989F3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97ADBF2-A8BB-F8F1-57E3-2B4E39C5639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6F73352-9DBB-AF0A-0DB9-C61DB9D2233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Väldigt viktigt att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a:solidFill>
                  <a:schemeClr val="tx1"/>
                </a:solidFill>
                <a:effectLst/>
                <a:latin typeface="+mn-lt"/>
                <a:ea typeface="+mn-ea"/>
                <a:cs typeface="+mn-cs"/>
              </a:rPr>
              <a:t>komma i tid.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a:solidFill>
                  <a:schemeClr val="tx1"/>
                </a:solidFill>
                <a:effectLst/>
                <a:latin typeface="+mn-lt"/>
                <a:ea typeface="+mn-ea"/>
                <a:cs typeface="+mn-cs"/>
              </a:rPr>
              <a:t>Meddela en ledare / ansvarig att ni är på plats.</a:t>
            </a:r>
          </a:p>
          <a:p>
            <a:pPr>
              <a:defRPr/>
            </a:pPr>
            <a:r>
              <a:rPr lang="sv-SE">
                <a:ea typeface="Calibri" panose="020F0502020204030204"/>
                <a:cs typeface="Calibri" panose="020F0502020204030204"/>
              </a:rPr>
              <a:t>Ledare eller domaransvarig kan bli nervös om man som domare kommer och sätter sig i </a:t>
            </a:r>
            <a:r>
              <a:rPr lang="sv-SE" err="1">
                <a:ea typeface="Calibri" panose="020F0502020204030204"/>
                <a:cs typeface="Calibri" panose="020F0502020204030204"/>
              </a:rPr>
              <a:t>omlklädningsrummet</a:t>
            </a:r>
            <a:r>
              <a:rPr lang="sv-SE">
                <a:ea typeface="Calibri" panose="020F0502020204030204"/>
                <a:cs typeface="Calibri" panose="020F0502020204030204"/>
              </a:rPr>
              <a:t> tills matchen börjar. Bra att säga till att man är på plats.</a:t>
            </a:r>
          </a:p>
          <a:p>
            <a:pPr>
              <a:defRPr/>
            </a:pPr>
            <a:endParaRPr lang="sv-SE">
              <a:ea typeface="Calibri" panose="020F0502020204030204"/>
              <a:cs typeface="Calibri" panose="020F0502020204030204"/>
            </a:endParaRPr>
          </a:p>
          <a:p>
            <a:pPr>
              <a:defRPr/>
            </a:pPr>
            <a:r>
              <a:rPr lang="sv-SE">
                <a:ea typeface="Calibri" panose="020F0502020204030204"/>
                <a:cs typeface="Calibri" panose="020F0502020204030204"/>
              </a:rPr>
              <a:t>Nytt för i år är att vi har lottningen direkt efter #Schysstmatch-mötet.</a:t>
            </a:r>
          </a:p>
        </p:txBody>
      </p:sp>
      <p:sp>
        <p:nvSpPr>
          <p:cNvPr id="4" name="Platshållare för bildnummer 3">
            <a:extLst>
              <a:ext uri="{FF2B5EF4-FFF2-40B4-BE49-F238E27FC236}">
                <a16:creationId xmlns:a16="http://schemas.microsoft.com/office/drawing/2014/main" id="{123C13C3-1B70-C0BA-5945-10596C78318F}"/>
              </a:ext>
            </a:extLst>
          </p:cNvPr>
          <p:cNvSpPr>
            <a:spLocks noGrp="1"/>
          </p:cNvSpPr>
          <p:nvPr>
            <p:ph type="sldNum" sz="quarter" idx="5"/>
          </p:nvPr>
        </p:nvSpPr>
        <p:spPr/>
        <p:txBody>
          <a:bodyPr/>
          <a:lstStyle/>
          <a:p>
            <a:fld id="{D9F05765-96C3-4068-9BDF-43B3F9AA2537}" type="slidenum">
              <a:rPr lang="sv-SE" smtClean="0"/>
              <a:t>10</a:t>
            </a:fld>
            <a:endParaRPr lang="sv-SE"/>
          </a:p>
        </p:txBody>
      </p:sp>
    </p:spTree>
    <p:extLst>
      <p:ext uri="{BB962C8B-B14F-4D97-AF65-F5344CB8AC3E}">
        <p14:creationId xmlns:p14="http://schemas.microsoft.com/office/powerpoint/2010/main" val="2679220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BFD5D-2924-9DDC-E9F8-D93437BF27C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D0C21F2-9C55-7440-0808-515DCCFBCB3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D77E1A6-6A52-9E43-197A-4A45A9B492F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Väldigt viktigt att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a:solidFill>
                  <a:schemeClr val="tx1"/>
                </a:solidFill>
                <a:effectLst/>
                <a:latin typeface="+mn-lt"/>
                <a:ea typeface="+mn-ea"/>
                <a:cs typeface="+mn-cs"/>
              </a:rPr>
              <a:t>komma i tid.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a:solidFill>
                  <a:schemeClr val="tx1"/>
                </a:solidFill>
                <a:effectLst/>
                <a:latin typeface="+mn-lt"/>
                <a:ea typeface="+mn-ea"/>
                <a:cs typeface="+mn-cs"/>
              </a:rPr>
              <a:t>Meddela en ledare / ansvarig att ni är på plats.</a:t>
            </a:r>
          </a:p>
          <a:p>
            <a:pPr>
              <a:defRPr/>
            </a:pPr>
            <a:r>
              <a:rPr lang="sv-SE">
                <a:ea typeface="Calibri" panose="020F0502020204030204"/>
                <a:cs typeface="Calibri" panose="020F0502020204030204"/>
              </a:rPr>
              <a:t>Ledare eller domaransvarig kan bli nervös om man som domare kommer och sätter sig i </a:t>
            </a:r>
            <a:r>
              <a:rPr lang="sv-SE" err="1">
                <a:ea typeface="Calibri" panose="020F0502020204030204"/>
                <a:cs typeface="Calibri" panose="020F0502020204030204"/>
              </a:rPr>
              <a:t>omlklädningsrummet</a:t>
            </a:r>
            <a:r>
              <a:rPr lang="sv-SE">
                <a:ea typeface="Calibri" panose="020F0502020204030204"/>
                <a:cs typeface="Calibri" panose="020F0502020204030204"/>
              </a:rPr>
              <a:t> tills matchen börjar. Bra att säga till att man är på plats.</a:t>
            </a:r>
          </a:p>
          <a:p>
            <a:pPr>
              <a:defRPr/>
            </a:pPr>
            <a:endParaRPr lang="sv-SE">
              <a:ea typeface="Calibri" panose="020F0502020204030204"/>
              <a:cs typeface="Calibri" panose="020F0502020204030204"/>
            </a:endParaRPr>
          </a:p>
          <a:p>
            <a:pPr>
              <a:defRPr/>
            </a:pPr>
            <a:r>
              <a:rPr lang="sv-SE">
                <a:ea typeface="Calibri" panose="020F0502020204030204"/>
                <a:cs typeface="Calibri" panose="020F0502020204030204"/>
              </a:rPr>
              <a:t>Nytt för i år är att vi har lottningen direkt efter #Schysstmatch-mötet.</a:t>
            </a:r>
          </a:p>
        </p:txBody>
      </p:sp>
      <p:sp>
        <p:nvSpPr>
          <p:cNvPr id="4" name="Platshållare för bildnummer 3">
            <a:extLst>
              <a:ext uri="{FF2B5EF4-FFF2-40B4-BE49-F238E27FC236}">
                <a16:creationId xmlns:a16="http://schemas.microsoft.com/office/drawing/2014/main" id="{82A6849D-7A67-3A49-DCFC-7BB7033B714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5765-96C3-4068-9BDF-43B3F9AA253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876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CF4A9-68C7-A322-295C-1941FCDE3C6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66BC472-8B11-2047-98B7-3EF814E55E3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27E156B-4300-26F8-E1E7-2962E2F1CB7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Väldigt viktigt att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a:solidFill>
                  <a:schemeClr val="tx1"/>
                </a:solidFill>
                <a:effectLst/>
                <a:latin typeface="+mn-lt"/>
                <a:ea typeface="+mn-ea"/>
                <a:cs typeface="+mn-cs"/>
              </a:rPr>
              <a:t>komma i tid.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a:solidFill>
                  <a:schemeClr val="tx1"/>
                </a:solidFill>
                <a:effectLst/>
                <a:latin typeface="+mn-lt"/>
                <a:ea typeface="+mn-ea"/>
                <a:cs typeface="+mn-cs"/>
              </a:rPr>
              <a:t>Meddela en ledare / ansvarig att ni är på plats.</a:t>
            </a:r>
          </a:p>
          <a:p>
            <a:pPr>
              <a:defRPr/>
            </a:pPr>
            <a:r>
              <a:rPr lang="sv-SE">
                <a:ea typeface="Calibri" panose="020F0502020204030204"/>
                <a:cs typeface="Calibri" panose="020F0502020204030204"/>
              </a:rPr>
              <a:t>Ledare eller domaransvarig kan bli nervös om man som domare kommer och sätter sig i </a:t>
            </a:r>
            <a:r>
              <a:rPr lang="sv-SE" err="1">
                <a:ea typeface="Calibri" panose="020F0502020204030204"/>
                <a:cs typeface="Calibri" panose="020F0502020204030204"/>
              </a:rPr>
              <a:t>omlklädningsrummet</a:t>
            </a:r>
            <a:r>
              <a:rPr lang="sv-SE">
                <a:ea typeface="Calibri" panose="020F0502020204030204"/>
                <a:cs typeface="Calibri" panose="020F0502020204030204"/>
              </a:rPr>
              <a:t> tills matchen börjar. Bra att säga till att man är på plats.</a:t>
            </a:r>
          </a:p>
          <a:p>
            <a:pPr>
              <a:defRPr/>
            </a:pPr>
            <a:endParaRPr lang="sv-SE">
              <a:ea typeface="Calibri" panose="020F0502020204030204"/>
              <a:cs typeface="Calibri" panose="020F0502020204030204"/>
            </a:endParaRPr>
          </a:p>
          <a:p>
            <a:pPr>
              <a:defRPr/>
            </a:pPr>
            <a:r>
              <a:rPr lang="sv-SE">
                <a:ea typeface="Calibri" panose="020F0502020204030204"/>
                <a:cs typeface="Calibri" panose="020F0502020204030204"/>
              </a:rPr>
              <a:t>Nytt för i år är att vi har lottningen direkt efter #Schysstmatch-mötet.</a:t>
            </a:r>
          </a:p>
        </p:txBody>
      </p:sp>
      <p:sp>
        <p:nvSpPr>
          <p:cNvPr id="4" name="Platshållare för bildnummer 3">
            <a:extLst>
              <a:ext uri="{FF2B5EF4-FFF2-40B4-BE49-F238E27FC236}">
                <a16:creationId xmlns:a16="http://schemas.microsoft.com/office/drawing/2014/main" id="{B183D7EE-BB0D-5D99-C5C3-89A07291DD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5765-96C3-4068-9BDF-43B3F9AA253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4006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A34F7-378C-A1E8-6DB8-254C4CEEF7A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901AF28-E097-27A8-2DB5-90ACC518CDF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C90657D-7D92-11C1-08C7-090A4DAB080C}"/>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a:solidFill>
                  <a:schemeClr val="tx1"/>
                </a:solidFill>
                <a:effectLst/>
                <a:latin typeface="+mn-lt"/>
                <a:ea typeface="+mn-ea"/>
                <a:cs typeface="+mn-cs"/>
              </a:rPr>
              <a:t>Tydlighet och att höras är viktigt. Om spelarna fortsätter spela när domaren har blåst så har de inte hört signalen. Blås till igen.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a:solidFill>
                  <a:schemeClr val="tx1"/>
                </a:solidFill>
                <a:effectLst/>
                <a:latin typeface="+mn-lt"/>
                <a:ea typeface="+mn-ea"/>
                <a:cs typeface="+mn-cs"/>
              </a:rPr>
              <a:t>Tex Bestraffningar så blås lite hårdare och längre för att markera att det inte är vanligt frikast.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a:solidFill>
                  <a:schemeClr val="tx1"/>
                </a:solidFill>
                <a:effectLst/>
                <a:latin typeface="+mn-lt"/>
                <a:ea typeface="+mn-ea"/>
                <a:cs typeface="+mn-cs"/>
              </a:rPr>
              <a:t>Hjälps åt som domare. Om domaren ger gula kort eller 2min. Stäm av så att sekretariatet har noterat och skrivit upp eventuell utvisning.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a:solidFill>
                  <a:schemeClr val="tx1"/>
                </a:solidFill>
                <a:effectLst/>
                <a:latin typeface="+mn-lt"/>
                <a:ea typeface="+mn-ea"/>
                <a:cs typeface="+mn-cs"/>
              </a:rPr>
              <a:t>Hitta en nivå och håll den. Missar ni en sak på ena sidan, så släpp inte saker på andra sidan. Det blir en dålig balans i längden.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a:solidFill>
                  <a:schemeClr val="tx1"/>
                </a:solidFill>
                <a:effectLst/>
                <a:latin typeface="+mn-lt"/>
                <a:ea typeface="+mn-ea"/>
                <a:cs typeface="+mn-cs"/>
              </a:rPr>
              <a:t>Domarna dömer. Deras beslut gäller.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a:solidFill>
                  <a:schemeClr val="tx1"/>
                </a:solidFill>
                <a:effectLst/>
                <a:latin typeface="+mn-lt"/>
                <a:ea typeface="+mn-ea"/>
                <a:cs typeface="+mn-cs"/>
              </a:rPr>
              <a:t>Var lugn, tydlig och få spelarna att förstå varför ni blåser.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latin typeface="+mn-lt"/>
              <a:ea typeface="+mn-ea"/>
              <a:cs typeface="+mn-cs"/>
            </a:endParaRPr>
          </a:p>
        </p:txBody>
      </p:sp>
      <p:sp>
        <p:nvSpPr>
          <p:cNvPr id="4" name="Platshållare för bildnummer 3">
            <a:extLst>
              <a:ext uri="{FF2B5EF4-FFF2-40B4-BE49-F238E27FC236}">
                <a16:creationId xmlns:a16="http://schemas.microsoft.com/office/drawing/2014/main" id="{053659B2-FC38-EA08-1982-944FD00A870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5765-96C3-4068-9BDF-43B3F9AA253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160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DA44C-3259-5FFE-67AE-A2E8DCD88F0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7E3D9A7-9376-3F21-E6BE-33AB6929BB3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1C2EB51-EB40-775E-66FB-561410ADCD95}"/>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a:solidFill>
                  <a:schemeClr val="tx1"/>
                </a:solidFill>
                <a:effectLst/>
                <a:latin typeface="+mn-lt"/>
                <a:ea typeface="+mn-ea"/>
                <a:cs typeface="+mn-cs"/>
              </a:rPr>
              <a:t>Alla matcher är viktiga. Tänk när ni själva spelar. Vill ni ha en domare som bryr sig och gör sitt bästa eller någon som släpper allt? Var en förebild.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a:solidFill>
                  <a:schemeClr val="tx1"/>
                </a:solidFill>
                <a:effectLst/>
                <a:latin typeface="+mn-lt"/>
                <a:ea typeface="+mn-ea"/>
                <a:cs typeface="+mn-cs"/>
              </a:rPr>
              <a:t>Domarna är med människor och kan göra fel.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a:solidFill>
                  <a:schemeClr val="tx1"/>
                </a:solidFill>
                <a:effectLst/>
                <a:latin typeface="+mn-lt"/>
                <a:ea typeface="+mn-ea"/>
                <a:cs typeface="+mn-cs"/>
              </a:rPr>
              <a:t>Våga lita på ditt omdöme. Tycker du tex att ett läge är steg. Blås steg. Var konsekvent.</a:t>
            </a:r>
          </a:p>
        </p:txBody>
      </p:sp>
      <p:sp>
        <p:nvSpPr>
          <p:cNvPr id="4" name="Platshållare för bildnummer 3">
            <a:extLst>
              <a:ext uri="{FF2B5EF4-FFF2-40B4-BE49-F238E27FC236}">
                <a16:creationId xmlns:a16="http://schemas.microsoft.com/office/drawing/2014/main" id="{60A60DEE-C90B-2D5B-E1B1-5AA1FB4F2FA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5765-96C3-4068-9BDF-43B3F9AA253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0852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69D12-D0A5-E87B-1305-7E776CBC083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9BC595B-69A3-63C7-D843-67F2985AA46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6B28679-12A9-5566-6408-430EE8303AC1}"/>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a:solidFill>
                  <a:schemeClr val="tx1"/>
                </a:solidFill>
                <a:effectLst/>
                <a:latin typeface="+mn-lt"/>
                <a:ea typeface="+mn-ea"/>
                <a:cs typeface="+mn-cs"/>
              </a:rPr>
              <a:t>Tacka alla efter matchen.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a:solidFill>
                  <a:schemeClr val="tx1"/>
                </a:solidFill>
                <a:effectLst/>
                <a:latin typeface="+mn-lt"/>
                <a:ea typeface="+mn-ea"/>
                <a:cs typeface="+mn-cs"/>
              </a:rPr>
              <a:t>U12 och uppåt skall protokollet godkännas.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a:solidFill>
                  <a:schemeClr val="tx1"/>
                </a:solidFill>
                <a:effectLst/>
                <a:latin typeface="+mn-lt"/>
                <a:ea typeface="+mn-ea"/>
                <a:cs typeface="+mn-cs"/>
              </a:rPr>
              <a:t>Fyll i kvitto för din förening.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a:solidFill>
                  <a:schemeClr val="tx1"/>
                </a:solidFill>
                <a:effectLst/>
                <a:latin typeface="+mn-lt"/>
                <a:ea typeface="+mn-ea"/>
                <a:cs typeface="+mn-cs"/>
              </a:rPr>
              <a:t>Viktigt att ni har roligt när ni dömer. Hjälp varandra. Fundera på någon sak som ni vill bli bättre på till nästa gång. Glöm inte att vara stolta och nöjda med er insats. Beröm varandra.</a:t>
            </a:r>
          </a:p>
        </p:txBody>
      </p:sp>
      <p:sp>
        <p:nvSpPr>
          <p:cNvPr id="4" name="Platshållare för bildnummer 3">
            <a:extLst>
              <a:ext uri="{FF2B5EF4-FFF2-40B4-BE49-F238E27FC236}">
                <a16:creationId xmlns:a16="http://schemas.microsoft.com/office/drawing/2014/main" id="{1A54F73C-F61C-F218-0157-B5B193A2F6C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5765-96C3-4068-9BDF-43B3F9AA2537}"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6732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Nu ska vi gå igenom både grunderna i regelboken men också lite mer ingående i till exempel regel 8!</a:t>
            </a:r>
          </a:p>
        </p:txBody>
      </p:sp>
      <p:sp>
        <p:nvSpPr>
          <p:cNvPr id="4" name="Platshållare för bildnummer 3"/>
          <p:cNvSpPr>
            <a:spLocks noGrp="1"/>
          </p:cNvSpPr>
          <p:nvPr>
            <p:ph type="sldNum" sz="quarter" idx="5"/>
          </p:nvPr>
        </p:nvSpPr>
        <p:spPr/>
        <p:txBody>
          <a:bodyPr/>
          <a:lstStyle/>
          <a:p>
            <a:fld id="{D9F05765-96C3-4068-9BDF-43B3F9AA2537}" type="slidenum">
              <a:rPr lang="sv-SE" smtClean="0"/>
              <a:t>16</a:t>
            </a:fld>
            <a:endParaRPr lang="sv-SE"/>
          </a:p>
        </p:txBody>
      </p:sp>
    </p:spTree>
    <p:extLst>
      <p:ext uri="{BB962C8B-B14F-4D97-AF65-F5344CB8AC3E}">
        <p14:creationId xmlns:p14="http://schemas.microsoft.com/office/powerpoint/2010/main" val="1723261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EE2B9-8CA0-9EBE-5C4C-1D55A79AC17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65B00DE-A1EA-B175-A6BE-C0A98581204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AB92BF6-CC93-3F16-BE07-9CD36FD286C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Hjälp varandra som domare.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Lite arbetsfördelning som man kan tänka på. Vem ser saker bäst och vem är närmast läget.</a:t>
            </a:r>
          </a:p>
        </p:txBody>
      </p:sp>
      <p:sp>
        <p:nvSpPr>
          <p:cNvPr id="4" name="Platshållare för bildnummer 3">
            <a:extLst>
              <a:ext uri="{FF2B5EF4-FFF2-40B4-BE49-F238E27FC236}">
                <a16:creationId xmlns:a16="http://schemas.microsoft.com/office/drawing/2014/main" id="{AC025D57-3811-8F6B-BD84-B9F637806DC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5765-96C3-4068-9BDF-43B3F9AA253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109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91CE6-92A0-97EA-650C-E8F7BA5AD5E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2ED6644-E181-32AE-9EC9-45A58EA1865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3C05E23-E803-4D3A-52A9-3C9BC08EA8A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Få ungdomarna att förstå varför det är viktigt att vi vågar blåsa.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Viktigt att de litar på sig och vågar blåsa.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Om en domare inte blåser finns det risk att det blir värre under matchen. Tar man tag i det blir det en mycket enklare match.</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Var en domare som du vill ha när du själv spelar.</a:t>
            </a:r>
          </a:p>
        </p:txBody>
      </p:sp>
      <p:sp>
        <p:nvSpPr>
          <p:cNvPr id="4" name="Platshållare för bildnummer 3">
            <a:extLst>
              <a:ext uri="{FF2B5EF4-FFF2-40B4-BE49-F238E27FC236}">
                <a16:creationId xmlns:a16="http://schemas.microsoft.com/office/drawing/2014/main" id="{C4A67EAE-5CDD-BF14-9D2A-F136626EF05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5765-96C3-4068-9BDF-43B3F9AA253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4782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954BC-B727-C457-3450-0DE6C673DC4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B3B4F2F-490A-0992-63FC-4D7CDBDE8DC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45F8F44-FC5A-CAA4-A14D-94AC1CD3C1C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Kommunikation med barn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När vi kommunicerar med barn som matchledare är det extra viktigt att tänka på hur vi pratar, vad vi signalerar – både med ord och kroppsspråk – och vilken ton vi har. Målet är att barnen ska känna sig trygga, förstå vad som händer och vilja fortsätta spela. Här är några viktiga punkter att ha i åtanke: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b="1"/>
              <a:t>Prata enkelt och tydligt</a:t>
            </a:r>
          </a:p>
          <a:p>
            <a:pPr marL="171450" indent="-171450">
              <a:buFont typeface="Arial" panose="020B0604020202020204" pitchFamily="34" charset="0"/>
              <a:buChar char="•"/>
            </a:pPr>
            <a:r>
              <a:rPr lang="sv-SE"/>
              <a:t>Använd </a:t>
            </a:r>
            <a:r>
              <a:rPr lang="sv-SE" b="1"/>
              <a:t>enkla ord</a:t>
            </a:r>
            <a:r>
              <a:rPr lang="sv-SE"/>
              <a:t> – undvik svåra regler och fackspråk.</a:t>
            </a:r>
          </a:p>
          <a:p>
            <a:pPr marL="171450" indent="-171450">
              <a:buFont typeface="Arial" panose="020B0604020202020204" pitchFamily="34" charset="0"/>
              <a:buChar char="•"/>
            </a:pPr>
            <a:r>
              <a:rPr lang="sv-SE"/>
              <a:t>Ge </a:t>
            </a:r>
            <a:r>
              <a:rPr lang="sv-SE" b="1"/>
              <a:t>korta och tydliga förklaringar</a:t>
            </a:r>
            <a:r>
              <a:rPr lang="sv-SE"/>
              <a:t>:</a:t>
            </a:r>
            <a:br>
              <a:rPr lang="sv-SE"/>
            </a:br>
            <a:r>
              <a:rPr lang="sv-SE"/>
              <a:t>Exempel: "Du måste stå still när du passar" istället för "Stegfel”, Fyll på med fler exempel</a:t>
            </a:r>
          </a:p>
          <a:p>
            <a:pPr marL="171450" indent="-171450">
              <a:buFont typeface="Arial" panose="020B0604020202020204" pitchFamily="34" charset="0"/>
              <a:buChar char="•"/>
            </a:pPr>
            <a:endParaRPr lang="sv-SE"/>
          </a:p>
          <a:p>
            <a:pPr>
              <a:buNone/>
            </a:pPr>
            <a:r>
              <a:rPr lang="sv-SE" b="1"/>
              <a:t>Ha ett positivt och lugnt tonfall</a:t>
            </a:r>
          </a:p>
          <a:p>
            <a:pPr marL="171450" indent="-171450">
              <a:buFont typeface="Arial" panose="020B0604020202020204" pitchFamily="34" charset="0"/>
              <a:buChar char="•"/>
            </a:pPr>
            <a:r>
              <a:rPr lang="sv-SE"/>
              <a:t>Prata </a:t>
            </a:r>
            <a:r>
              <a:rPr lang="sv-SE" b="1"/>
              <a:t>vänligt och uppmuntrande</a:t>
            </a:r>
            <a:r>
              <a:rPr lang="sv-SE"/>
              <a:t> – barn lyssnar bättre när de inte blir rädda.</a:t>
            </a:r>
          </a:p>
          <a:p>
            <a:pPr marL="171450" indent="-171450">
              <a:buFont typeface="Arial" panose="020B0604020202020204" pitchFamily="34" charset="0"/>
              <a:buChar char="•"/>
            </a:pPr>
            <a:r>
              <a:rPr lang="sv-SE"/>
              <a:t>Undvik att låta arg eller frustrerad – även när något går fel</a:t>
            </a:r>
          </a:p>
          <a:p>
            <a:pPr marL="171450" indent="-171450">
              <a:buFont typeface="Arial" panose="020B0604020202020204" pitchFamily="34" charset="0"/>
              <a:buChar char="•"/>
            </a:pPr>
            <a:endParaRPr lang="sv-SE"/>
          </a:p>
          <a:p>
            <a:pPr>
              <a:buNone/>
            </a:pPr>
            <a:r>
              <a:rPr lang="sv-SE" b="1"/>
              <a:t>Använd kroppsspråk och gester</a:t>
            </a:r>
          </a:p>
          <a:p>
            <a:pPr marL="171450" indent="-171450">
              <a:buFont typeface="Arial" panose="020B0604020202020204" pitchFamily="34" charset="0"/>
              <a:buChar char="•"/>
            </a:pPr>
            <a:r>
              <a:rPr lang="sv-SE"/>
              <a:t>Visa med </a:t>
            </a:r>
            <a:r>
              <a:rPr lang="sv-SE" b="1"/>
              <a:t>händerna vad som gäller</a:t>
            </a:r>
            <a:r>
              <a:rPr lang="sv-SE"/>
              <a:t> – barn uppfattar ofta kroppsspråk snabbare än ord.</a:t>
            </a:r>
          </a:p>
          <a:p>
            <a:pPr marL="171450" indent="-171450">
              <a:buFont typeface="Arial" panose="020B0604020202020204" pitchFamily="34" charset="0"/>
              <a:buChar char="•"/>
            </a:pPr>
            <a:r>
              <a:rPr lang="sv-SE"/>
              <a:t>Peka, visa var de ska stå, eller hur de ska göra – det hjälper förståelsen.</a:t>
            </a:r>
          </a:p>
          <a:p>
            <a:pPr marL="171450" indent="-171450">
              <a:buFont typeface="Arial" panose="020B0604020202020204" pitchFamily="34" charset="0"/>
              <a:buChar char="•"/>
            </a:pPr>
            <a:endParaRPr lang="sv-SE"/>
          </a:p>
          <a:p>
            <a:pPr marL="0" indent="0">
              <a:buFont typeface="Arial" panose="020B0604020202020204" pitchFamily="34" charset="0"/>
              <a:buNone/>
            </a:pPr>
            <a:r>
              <a:rPr lang="sv-SE" b="1"/>
              <a:t>Ögonkontakt – en viktig del av kommunikationen</a:t>
            </a:r>
          </a:p>
          <a:p>
            <a:pPr marL="171450" indent="-171450">
              <a:buFont typeface="Arial" panose="020B0604020202020204" pitchFamily="34" charset="0"/>
              <a:buChar char="•"/>
            </a:pPr>
            <a:r>
              <a:rPr lang="sv-SE"/>
              <a:t>Skapa kontakt: Genom att möta barnens blick visar du att du ser dem och att ni har en ömsesidig kontakt.</a:t>
            </a:r>
          </a:p>
          <a:p>
            <a:pPr marL="171450" indent="-171450">
              <a:buFont typeface="Arial" panose="020B0604020202020204" pitchFamily="34" charset="0"/>
              <a:buChar char="•"/>
            </a:pPr>
            <a:r>
              <a:rPr lang="sv-SE"/>
              <a:t>Trygghet och respekt: Ögonkontakt visar att du är närvarande, lyssnar och respekterar spelaren.</a:t>
            </a:r>
          </a:p>
          <a:p>
            <a:pPr marL="171450" indent="-171450">
              <a:buFont typeface="Arial" panose="020B0604020202020204" pitchFamily="34" charset="0"/>
              <a:buChar char="•"/>
            </a:pPr>
            <a:r>
              <a:rPr lang="sv-SE"/>
              <a:t>Hjälper förståelsen: När du ger instruktioner eller korrigerar något, hjälper ögonkontakt barnet att förstå att du riktar dig till just dem.</a:t>
            </a:r>
          </a:p>
          <a:p>
            <a:pPr marL="171450" indent="-171450">
              <a:buFont typeface="Arial" panose="020B0604020202020204" pitchFamily="34" charset="0"/>
              <a:buChar char="•"/>
            </a:pPr>
            <a:r>
              <a:rPr lang="sv-SE"/>
              <a:t>Vid tillsägelser: Om du behöver stoppa ett beteende eller ge en varning – ögonkontakt gör det tydligt utan att behöva höja rösten.</a:t>
            </a:r>
          </a:p>
          <a:p>
            <a:pPr marL="171450" indent="-171450">
              <a:buFont typeface="Arial" panose="020B0604020202020204" pitchFamily="34" charset="0"/>
              <a:buChar char="•"/>
            </a:pPr>
            <a:endParaRPr lang="sv-SE"/>
          </a:p>
          <a:p>
            <a:pPr>
              <a:buNone/>
            </a:pPr>
            <a:r>
              <a:rPr lang="sv-SE" b="1"/>
              <a:t>Nivåanpassa ditt ledarskap</a:t>
            </a:r>
          </a:p>
          <a:p>
            <a:pPr marL="171450" indent="-171450">
              <a:buFont typeface="Arial" panose="020B0604020202020204" pitchFamily="34" charset="0"/>
              <a:buChar char="•"/>
            </a:pPr>
            <a:r>
              <a:rPr lang="sv-SE"/>
              <a:t>Om ett barn gör samma misstag flera gånger – ta några sekunder och förklara varför.</a:t>
            </a:r>
          </a:p>
          <a:p>
            <a:pPr marL="171450" indent="-171450">
              <a:buFont typeface="Arial" panose="020B0604020202020204" pitchFamily="34" charset="0"/>
              <a:buChar char="•"/>
            </a:pPr>
            <a:r>
              <a:rPr lang="sv-SE"/>
              <a:t>Det är en del av att vara en </a:t>
            </a:r>
            <a:r>
              <a:rPr lang="sv-SE" b="1"/>
              <a:t>vägledande</a:t>
            </a:r>
            <a:r>
              <a:rPr lang="sv-SE"/>
              <a:t> som matchledare</a:t>
            </a:r>
          </a:p>
          <a:p>
            <a:pPr marL="171450" indent="-171450">
              <a:buFont typeface="Arial" panose="020B0604020202020204" pitchFamily="34" charset="0"/>
              <a:buChar char="•"/>
            </a:pPr>
            <a:endParaRPr lang="sv-SE"/>
          </a:p>
          <a:p>
            <a:pPr>
              <a:buNone/>
            </a:pPr>
            <a:r>
              <a:rPr lang="sv-SE" b="1"/>
              <a:t>Visa respekt och tålamod</a:t>
            </a:r>
          </a:p>
          <a:p>
            <a:pPr marL="171450" indent="-171450">
              <a:buFont typeface="Arial" panose="020B0604020202020204" pitchFamily="34" charset="0"/>
              <a:buChar char="•"/>
            </a:pPr>
            <a:r>
              <a:rPr lang="sv-SE"/>
              <a:t>Alla barn är olika – visa att du </a:t>
            </a:r>
            <a:r>
              <a:rPr lang="sv-SE" b="1"/>
              <a:t>respekterar att de lär sig i sin egen takt</a:t>
            </a:r>
            <a:r>
              <a:rPr lang="sv-SE"/>
              <a:t>.</a:t>
            </a:r>
          </a:p>
          <a:p>
            <a:pPr marL="171450" indent="-171450">
              <a:buFont typeface="Arial" panose="020B0604020202020204" pitchFamily="34" charset="0"/>
              <a:buChar char="•"/>
            </a:pPr>
            <a:r>
              <a:rPr lang="sv-SE"/>
              <a:t>Var </a:t>
            </a:r>
            <a:r>
              <a:rPr lang="sv-SE" b="1"/>
              <a:t>tålmodig</a:t>
            </a:r>
            <a:r>
              <a:rPr lang="sv-SE"/>
              <a:t>, även när det går långsamt eller när någon inte lyssnar direkt.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a:p>
        </p:txBody>
      </p:sp>
      <p:sp>
        <p:nvSpPr>
          <p:cNvPr id="4" name="Platshållare för bildnummer 3">
            <a:extLst>
              <a:ext uri="{FF2B5EF4-FFF2-40B4-BE49-F238E27FC236}">
                <a16:creationId xmlns:a16="http://schemas.microsoft.com/office/drawing/2014/main" id="{BA52DFA0-8817-4612-35A8-1CF945C4A0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9FE1B5-35DB-4684-928D-67B82C3A603D}"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17248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59B64-E9CF-20A6-1345-5D3EC85A92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1B0055-12B5-64FB-7566-30CD7CBB05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66A626-C4E8-3522-D8C6-7990566B407E}"/>
              </a:ext>
            </a:extLst>
          </p:cNvPr>
          <p:cNvSpPr>
            <a:spLocks noGrp="1"/>
          </p:cNvSpPr>
          <p:nvPr>
            <p:ph type="body" idx="1"/>
          </p:nvPr>
        </p:nvSpPr>
        <p:spPr/>
        <p:txBody>
          <a:bodyPr/>
          <a:lstStyle/>
          <a:p>
            <a:r>
              <a:rPr lang="sv-SE"/>
              <a:t>Oavsett om vi dömer med varandra eller om vi tittar på matcher där domare dömer så tänk på att stötta.</a:t>
            </a:r>
          </a:p>
          <a:p>
            <a:r>
              <a:rPr lang="sv-SE"/>
              <a:t>Där vi har yngre domare är det oerhört viktigt att vi tar hand om dem.</a:t>
            </a:r>
          </a:p>
          <a:p>
            <a:endParaRPr lang="sv-SE"/>
          </a:p>
          <a:p>
            <a:r>
              <a:rPr lang="sv-SE"/>
              <a:t>Sociala medier. Viktigt att man tänker på vad man skriver.</a:t>
            </a:r>
          </a:p>
          <a:p>
            <a:endParaRPr lang="sv-SE"/>
          </a:p>
          <a:p>
            <a:r>
              <a:rPr lang="sv-SE"/>
              <a:t>Få igång lite diskussion bland deltagarna.</a:t>
            </a:r>
          </a:p>
          <a:p>
            <a:r>
              <a:rPr lang="sv-SE"/>
              <a:t>Stöttning på planen. Allt ifrån att man hjälps åt med domslut, peppar varandra mm.</a:t>
            </a:r>
          </a:p>
          <a:p>
            <a:r>
              <a:rPr lang="sv-SE"/>
              <a:t>Stöttning utanför planen. Snackar om hur det har gått. Vad kan man jobba på till nästa gång och vad gjorde man bra. Alla domare har svårt med något. Försök jobba på de sakerna. Var ödmjuk.</a:t>
            </a:r>
          </a:p>
        </p:txBody>
      </p:sp>
      <p:sp>
        <p:nvSpPr>
          <p:cNvPr id="4" name="Slide Number Placeholder 3">
            <a:extLst>
              <a:ext uri="{FF2B5EF4-FFF2-40B4-BE49-F238E27FC236}">
                <a16:creationId xmlns:a16="http://schemas.microsoft.com/office/drawing/2014/main" id="{6DDAA3E4-2F78-9FE0-923A-6393C6E57C7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7AAE90-A2B9-4337-8601-3F0215609C3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62645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86A19-AF1A-2118-7F86-0804EC65E18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FC1ADC2-B93E-CFD2-3B4B-1897CE711BB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185D569-6963-D51D-3A3F-DEA0621F9629}"/>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a:solidFill>
                  <a:schemeClr val="tx1"/>
                </a:solidFill>
                <a:effectLst/>
                <a:latin typeface="+mn-lt"/>
                <a:ea typeface="+mn-ea"/>
                <a:cs typeface="+mn-cs"/>
              </a:rPr>
              <a:t>Om spelare fortsätter att spela även fast man blåst så har de inte hört. Blås igen.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a:solidFill>
                  <a:schemeClr val="tx1"/>
                </a:solidFill>
                <a:effectLst/>
                <a:latin typeface="+mn-lt"/>
                <a:ea typeface="+mn-ea"/>
                <a:cs typeface="+mn-cs"/>
              </a:rPr>
              <a:t>Tecken. Håll de högt när ni visar vad ni blåser för.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a:solidFill>
                  <a:schemeClr val="tx1"/>
                </a:solidFill>
                <a:effectLst/>
                <a:latin typeface="+mn-lt"/>
                <a:ea typeface="+mn-ea"/>
                <a:cs typeface="+mn-cs"/>
              </a:rPr>
              <a:t>Få in rutin när ni blåser.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a:solidFill>
                  <a:schemeClr val="tx1"/>
                </a:solidFill>
                <a:effectLst/>
                <a:latin typeface="+mn-lt"/>
                <a:ea typeface="+mn-ea"/>
                <a:cs typeface="+mn-cs"/>
              </a:rPr>
              <a:t>Först blås.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a:solidFill>
                  <a:schemeClr val="tx1"/>
                </a:solidFill>
                <a:effectLst/>
                <a:latin typeface="+mn-lt"/>
                <a:ea typeface="+mn-ea"/>
                <a:cs typeface="+mn-cs"/>
              </a:rPr>
              <a:t>Visa riktning (eller 7-m kast om det är 7-m kast)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a:solidFill>
                  <a:schemeClr val="tx1"/>
                </a:solidFill>
                <a:effectLst/>
                <a:latin typeface="+mn-lt"/>
                <a:ea typeface="+mn-ea"/>
                <a:cs typeface="+mn-cs"/>
              </a:rPr>
              <a:t>Om det är 2min. Timeout.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a:solidFill>
                  <a:schemeClr val="tx1"/>
                </a:solidFill>
                <a:effectLst/>
                <a:latin typeface="+mn-lt"/>
                <a:ea typeface="+mn-ea"/>
                <a:cs typeface="+mn-cs"/>
              </a:rPr>
              <a:t>Om det är bestraffning så visa det.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a:solidFill>
                  <a:schemeClr val="tx1"/>
                </a:solidFill>
                <a:effectLst/>
                <a:latin typeface="+mn-lt"/>
                <a:ea typeface="+mn-ea"/>
                <a:cs typeface="+mn-cs"/>
              </a:rPr>
              <a:t>Visa tecken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a:solidFill>
                  <a:schemeClr val="tx1"/>
                </a:solidFill>
                <a:effectLst/>
                <a:latin typeface="+mn-lt"/>
                <a:ea typeface="+mn-ea"/>
                <a:cs typeface="+mn-cs"/>
              </a:rPr>
              <a:t>Tänk på att variera signalen. Tuffare situationer = högre signaler för att markera att saker inte är ok.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kern="1200">
              <a:solidFill>
                <a:schemeClr val="tx1"/>
              </a:solidFill>
              <a:effectLst/>
              <a:latin typeface="+mn-lt"/>
              <a:ea typeface="+mn-ea"/>
              <a:cs typeface="+mn-cs"/>
            </a:endParaRPr>
          </a:p>
        </p:txBody>
      </p:sp>
      <p:sp>
        <p:nvSpPr>
          <p:cNvPr id="4" name="Platshållare för bildnummer 3">
            <a:extLst>
              <a:ext uri="{FF2B5EF4-FFF2-40B4-BE49-F238E27FC236}">
                <a16:creationId xmlns:a16="http://schemas.microsoft.com/office/drawing/2014/main" id="{2E356238-E944-D3CF-1B30-BD93EE85FF2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5765-96C3-4068-9BDF-43B3F9AA253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86144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1C112-A090-7E8B-1965-1EB5BCBE7E3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95E32C6-9806-83FD-D16C-E146896BB1C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2C87865-3479-3951-76C4-FE131780B015}"/>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a:solidFill>
                  <a:schemeClr val="tx1"/>
                </a:solidFill>
                <a:effectLst/>
                <a:latin typeface="+mn-lt"/>
                <a:ea typeface="+mn-ea"/>
                <a:cs typeface="+mn-cs"/>
              </a:rPr>
              <a:t>Om försvararen inte gör något regelfel så skall vi inte blåsa frikast för anfallaren.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a:solidFill>
                  <a:schemeClr val="tx1"/>
                </a:solidFill>
                <a:effectLst/>
                <a:latin typeface="+mn-lt"/>
                <a:ea typeface="+mn-ea"/>
                <a:cs typeface="+mn-cs"/>
              </a:rPr>
              <a:t>Har försvararen mjuka armar och möter anfallaren (närkontakt men ej låsning). Anfallaren tar för många steg. Blås steg. Försvararen gör inget fel.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a:solidFill>
                  <a:schemeClr val="tx1"/>
                </a:solidFill>
                <a:effectLst/>
                <a:latin typeface="+mn-lt"/>
                <a:ea typeface="+mn-ea"/>
                <a:cs typeface="+mn-cs"/>
              </a:rPr>
              <a:t>Våga vända spelet vid regelfel av försvararen.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a:solidFill>
                  <a:schemeClr val="tx1"/>
                </a:solidFill>
                <a:effectLst/>
                <a:latin typeface="+mn-lt"/>
                <a:ea typeface="+mn-ea"/>
                <a:cs typeface="+mn-cs"/>
              </a:rPr>
              <a:t>Ex om en anfallare springer rakt in i försvararen.</a:t>
            </a:r>
          </a:p>
        </p:txBody>
      </p:sp>
      <p:sp>
        <p:nvSpPr>
          <p:cNvPr id="4" name="Platshållare för bildnummer 3">
            <a:extLst>
              <a:ext uri="{FF2B5EF4-FFF2-40B4-BE49-F238E27FC236}">
                <a16:creationId xmlns:a16="http://schemas.microsoft.com/office/drawing/2014/main" id="{B71B1071-FDC0-6DE5-8D19-1F32D95CFF7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5765-96C3-4068-9BDF-43B3F9AA253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4206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23D03-7C9E-1098-7848-E33CC3BB246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3E2DB51-B7AE-489D-0964-E80BECC838B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2CE27CE-DDFB-C028-776E-2A1AC6F86FF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Hitta en utgångsposition som man kommer till när man kommer upp som Plandomare. Rör på er i både djup och sidled.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Rörelse för att se läget bättre och vara nära om något händer.</a:t>
            </a:r>
          </a:p>
        </p:txBody>
      </p:sp>
      <p:sp>
        <p:nvSpPr>
          <p:cNvPr id="4" name="Platshållare för bildnummer 3">
            <a:extLst>
              <a:ext uri="{FF2B5EF4-FFF2-40B4-BE49-F238E27FC236}">
                <a16:creationId xmlns:a16="http://schemas.microsoft.com/office/drawing/2014/main" id="{8653D76E-55B5-B872-61A2-7F4ADC2373E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5765-96C3-4068-9BDF-43B3F9AA253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76460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ED899-E17D-00B8-851B-E9A43C0B02D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8A1D2B6-0821-AE2B-D4A8-E6DE8E4FD74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656F2E8-408B-51B4-D712-32CE75500B14}"/>
              </a:ext>
            </a:extLst>
          </p:cNvPr>
          <p:cNvSpPr>
            <a:spLocks noGrp="1"/>
          </p:cNvSpPr>
          <p:nvPr>
            <p:ph type="body" idx="1"/>
          </p:nvPr>
        </p:nvSpPr>
        <p:spPr/>
        <p:txBody>
          <a:bodyPr/>
          <a:lstStyle/>
          <a:p>
            <a:pPr marL="171450" indent="-171450" algn="l" fontAlgn="base">
              <a:buFont typeface="Arial" panose="020B0604020202020204" pitchFamily="34" charset="0"/>
              <a:buChar char="•"/>
            </a:pPr>
            <a:r>
              <a:rPr lang="sv-SE" b="0" i="0">
                <a:solidFill>
                  <a:srgbClr val="000000"/>
                </a:solidFill>
                <a:effectLst/>
                <a:latin typeface="inherit"/>
              </a:rPr>
              <a:t>Utgå ifrån en position när du kommer upp där du inte står </a:t>
            </a:r>
            <a:r>
              <a:rPr lang="sv-SE" b="0" i="0" err="1">
                <a:solidFill>
                  <a:srgbClr val="000000"/>
                </a:solidFill>
                <a:effectLst/>
                <a:latin typeface="inherit"/>
              </a:rPr>
              <a:t>ivägen</a:t>
            </a:r>
            <a:r>
              <a:rPr lang="sv-SE" b="0" i="0">
                <a:solidFill>
                  <a:srgbClr val="000000"/>
                </a:solidFill>
                <a:effectLst/>
                <a:latin typeface="inherit"/>
              </a:rPr>
              <a:t> för spelet. Sedan rör dig så du ser spelet bättre.</a:t>
            </a:r>
          </a:p>
          <a:p>
            <a:pPr marL="171450" indent="-171450" algn="l" fontAlgn="base">
              <a:buFont typeface="Arial" panose="020B0604020202020204" pitchFamily="34" charset="0"/>
              <a:buChar char="•"/>
            </a:pPr>
            <a:r>
              <a:rPr lang="sv-SE" b="0" i="0">
                <a:solidFill>
                  <a:srgbClr val="000000"/>
                </a:solidFill>
                <a:effectLst/>
                <a:latin typeface="inherit"/>
              </a:rPr>
              <a:t>Man står ca 1,5 - 2m bakom spelet för att snabbt kunna springa fram om det händer något.</a:t>
            </a:r>
          </a:p>
          <a:p>
            <a:pPr marL="171450" indent="-171450" algn="l" fontAlgn="base">
              <a:buFont typeface="Arial" panose="020B0604020202020204" pitchFamily="34" charset="0"/>
              <a:buChar char="•"/>
            </a:pPr>
            <a:endParaRPr lang="sv-SE" b="0" i="0">
              <a:solidFill>
                <a:srgbClr val="000000"/>
              </a:solidFill>
              <a:effectLst/>
              <a:latin typeface="inherit"/>
            </a:endParaRPr>
          </a:p>
          <a:p>
            <a:pPr marL="171450" indent="-171450" algn="l" fontAlgn="base">
              <a:buFont typeface="Arial" panose="020B0604020202020204" pitchFamily="34" charset="0"/>
              <a:buChar char="•"/>
            </a:pPr>
            <a:r>
              <a:rPr lang="sv-SE" b="0" i="0">
                <a:solidFill>
                  <a:srgbClr val="000000"/>
                </a:solidFill>
                <a:effectLst/>
                <a:latin typeface="inherit"/>
              </a:rPr>
              <a:t>Att tänka på:</a:t>
            </a:r>
          </a:p>
          <a:p>
            <a:pPr marL="171450" indent="-171450" algn="l" fontAlgn="base">
              <a:buFont typeface="Arial" panose="020B0604020202020204" pitchFamily="34" charset="0"/>
              <a:buChar char="•"/>
            </a:pPr>
            <a:r>
              <a:rPr lang="sv-SE" b="0" i="0">
                <a:solidFill>
                  <a:srgbClr val="000000"/>
                </a:solidFill>
                <a:effectLst/>
                <a:latin typeface="inherit"/>
              </a:rPr>
              <a:t>Kan man se saker om man står rakt bakom en spelare? (Nej. Stå snett bakom för att se bättre).</a:t>
            </a:r>
          </a:p>
          <a:p>
            <a:pPr marL="171450" indent="-171450" algn="l" fontAlgn="base">
              <a:buFont typeface="Arial" panose="020B0604020202020204" pitchFamily="34" charset="0"/>
              <a:buChar char="•"/>
            </a:pPr>
            <a:r>
              <a:rPr lang="sv-SE" b="0" i="0">
                <a:solidFill>
                  <a:srgbClr val="000000"/>
                </a:solidFill>
                <a:effectLst/>
                <a:latin typeface="merriweather" panose="00000500000000000000" pitchFamily="2" charset="0"/>
              </a:rPr>
              <a:t>Går bollen över och man hamnar på fel sida sidledes, så kan man byta kortsida. Den andra domaren som blir domare P kan då gå över till rätt sida så det blir diagonalt.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latin typeface="+mn-lt"/>
              <a:ea typeface="+mn-ea"/>
              <a:cs typeface="+mn-cs"/>
            </a:endParaRPr>
          </a:p>
        </p:txBody>
      </p:sp>
      <p:sp>
        <p:nvSpPr>
          <p:cNvPr id="4" name="Platshållare för bildnummer 3">
            <a:extLst>
              <a:ext uri="{FF2B5EF4-FFF2-40B4-BE49-F238E27FC236}">
                <a16:creationId xmlns:a16="http://schemas.microsoft.com/office/drawing/2014/main" id="{1F032BCE-5BFC-FC0C-0D87-45DA1AA5A6D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5765-96C3-4068-9BDF-43B3F9AA253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40103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BC522-DFCD-172B-9828-C640585F164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95AAEE3-B40F-4504-5027-F447705A0D2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0F2B8D0-CF17-5A01-95E9-309697CA71F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Naturlig löpbana när man är domare P och spelet vänder.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Ta dig ut till långsidan och spring med uppåt.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Skulle du komma i vägen för spelare. Försök gör vad du kan för att undvika spelare och boll.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latin typeface="+mn-lt"/>
              <a:ea typeface="+mn-ea"/>
              <a:cs typeface="+mn-cs"/>
            </a:endParaRPr>
          </a:p>
        </p:txBody>
      </p:sp>
      <p:sp>
        <p:nvSpPr>
          <p:cNvPr id="4" name="Platshållare för bildnummer 3">
            <a:extLst>
              <a:ext uri="{FF2B5EF4-FFF2-40B4-BE49-F238E27FC236}">
                <a16:creationId xmlns:a16="http://schemas.microsoft.com/office/drawing/2014/main" id="{6D3C6698-84F4-2E4A-DAE1-1A6EA6FDBD3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5765-96C3-4068-9BDF-43B3F9AA253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61315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9E25B-149E-130E-3AE0-2FB6E829E2C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9377D90-649B-A24F-317E-D6289B13BAF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94F538C-F94A-3C0C-5E99-2F5BB0397E8F}"/>
              </a:ext>
            </a:extLst>
          </p:cNvPr>
          <p:cNvSpPr>
            <a:spLocks noGrp="1"/>
          </p:cNvSpPr>
          <p:nvPr>
            <p:ph type="body" idx="1"/>
          </p:nvPr>
        </p:nvSpPr>
        <p:spPr/>
        <p:txBody>
          <a:bodyPr/>
          <a:lstStyle/>
          <a:p>
            <a:r>
              <a:rPr lang="sv-SE"/>
              <a:t>Nu ska vi gå igenom både grunderna i regelboken men också lite mer ingående i till exempel regel 8!</a:t>
            </a:r>
          </a:p>
        </p:txBody>
      </p:sp>
      <p:sp>
        <p:nvSpPr>
          <p:cNvPr id="4" name="Platshållare för bildnummer 3">
            <a:extLst>
              <a:ext uri="{FF2B5EF4-FFF2-40B4-BE49-F238E27FC236}">
                <a16:creationId xmlns:a16="http://schemas.microsoft.com/office/drawing/2014/main" id="{4110ABD8-38C6-70BE-6F90-9A1EFBC52CC6}"/>
              </a:ext>
            </a:extLst>
          </p:cNvPr>
          <p:cNvSpPr>
            <a:spLocks noGrp="1"/>
          </p:cNvSpPr>
          <p:nvPr>
            <p:ph type="sldNum" sz="quarter" idx="5"/>
          </p:nvPr>
        </p:nvSpPr>
        <p:spPr/>
        <p:txBody>
          <a:bodyPr/>
          <a:lstStyle/>
          <a:p>
            <a:fld id="{D9F05765-96C3-4068-9BDF-43B3F9AA2537}" type="slidenum">
              <a:rPr lang="sv-SE" smtClean="0"/>
              <a:t>26</a:t>
            </a:fld>
            <a:endParaRPr lang="sv-SE"/>
          </a:p>
        </p:txBody>
      </p:sp>
    </p:spTree>
    <p:extLst>
      <p:ext uri="{BB962C8B-B14F-4D97-AF65-F5344CB8AC3E}">
        <p14:creationId xmlns:p14="http://schemas.microsoft.com/office/powerpoint/2010/main" val="24115282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73E1C-DF10-C7FF-B57F-FE9DCE7CC69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BDC6FEB-6DC0-3163-498A-DC84033C22C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4FE2895-338E-A613-1377-1FC1FC70975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Mest vanligast som M6. Anfallsspelaren som spelar M6 får ej putta undan sin försvarare eller spärra med ben eller armar (</a:t>
            </a:r>
            <a:r>
              <a:rPr lang="sv-SE" sz="1200" kern="1200" err="1">
                <a:solidFill>
                  <a:schemeClr val="tx1"/>
                </a:solidFill>
                <a:effectLst/>
                <a:latin typeface="+mn-lt"/>
                <a:ea typeface="+mn-ea"/>
                <a:cs typeface="+mn-cs"/>
              </a:rPr>
              <a:t>inkl</a:t>
            </a:r>
            <a:r>
              <a:rPr lang="sv-SE" sz="1200" kern="1200">
                <a:solidFill>
                  <a:schemeClr val="tx1"/>
                </a:solidFill>
                <a:effectLst/>
                <a:latin typeface="+mn-lt"/>
                <a:ea typeface="+mn-ea"/>
                <a:cs typeface="+mn-cs"/>
              </a:rPr>
              <a:t> armbågar). Händer detta så vänd med frikast där felet skedde.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M6 får inte heller springa innanför målgården. Händer det så vänd spelet med målvaktskast som start.</a:t>
            </a:r>
          </a:p>
        </p:txBody>
      </p:sp>
      <p:sp>
        <p:nvSpPr>
          <p:cNvPr id="4" name="Platshållare för bildnummer 3">
            <a:extLst>
              <a:ext uri="{FF2B5EF4-FFF2-40B4-BE49-F238E27FC236}">
                <a16:creationId xmlns:a16="http://schemas.microsoft.com/office/drawing/2014/main" id="{15606D7C-9B90-5267-0712-83C1644D587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5765-96C3-4068-9BDF-43B3F9AA253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04021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4F8C6-9165-30F4-7C32-8397812BBF8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8BB3D46-112F-078B-78C1-3D659A75633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D4410BA-8A08-9561-85B0-4929550FDD6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Det offensiva felet med att spelare satsar rakt in i en försvarare är vanligt. Våga vända spelet i sådana lägen. Frikast där felet skedde.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Är försvararen på plats först så äger spelaren platsen och som anfallare får du ej putta undan för att komma förbi eller igenom.</a:t>
            </a:r>
          </a:p>
        </p:txBody>
      </p:sp>
      <p:sp>
        <p:nvSpPr>
          <p:cNvPr id="4" name="Platshållare för bildnummer 3">
            <a:extLst>
              <a:ext uri="{FF2B5EF4-FFF2-40B4-BE49-F238E27FC236}">
                <a16:creationId xmlns:a16="http://schemas.microsoft.com/office/drawing/2014/main" id="{D17A7E53-27F2-5929-BA97-29B72AFA503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5765-96C3-4068-9BDF-43B3F9AA253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2616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AA8E9-BE3B-8FD9-1EF3-25447FB9D09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37E7B9B-88B3-7917-8967-744A3B58E96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E0A82C1-E710-AF47-9249-AF9A2ECDD91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Finns inte klipp på detta än då det är ny regel med hela kroppen i cirkeln.</a:t>
            </a:r>
          </a:p>
        </p:txBody>
      </p:sp>
      <p:sp>
        <p:nvSpPr>
          <p:cNvPr id="4" name="Platshållare för bildnummer 3">
            <a:extLst>
              <a:ext uri="{FF2B5EF4-FFF2-40B4-BE49-F238E27FC236}">
                <a16:creationId xmlns:a16="http://schemas.microsoft.com/office/drawing/2014/main" id="{73BF4150-F114-BD5B-5372-C8505AA933B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5765-96C3-4068-9BDF-43B3F9AA253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32121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57119-362D-2B17-BC7D-49B66610053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4A98913-3944-E834-D5EC-6F1FEDE0FA8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B860E5C-E2D4-EF1A-1665-2C1E0AFECE6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Grunderna i hur ett frikast skall läggas.</a:t>
            </a:r>
          </a:p>
        </p:txBody>
      </p:sp>
      <p:sp>
        <p:nvSpPr>
          <p:cNvPr id="4" name="Platshållare för bildnummer 3">
            <a:extLst>
              <a:ext uri="{FF2B5EF4-FFF2-40B4-BE49-F238E27FC236}">
                <a16:creationId xmlns:a16="http://schemas.microsoft.com/office/drawing/2014/main" id="{975EE6C4-30D7-C235-01C7-B17ECCD3988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5765-96C3-4068-9BDF-43B3F9AA253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0199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7BC23-811B-A79F-5671-7FECAD4F32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49F3C2-4917-299B-BECA-EE3CB363C6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ADD9B0-2A99-69CD-DDFF-5783103E69FF}"/>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51AA21E5-A771-2327-CA04-E696950C7FE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7AAE90-A2B9-4337-8601-3F0215609C3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43926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38D08-0328-6C87-4B5D-D46223AAE28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86EADAE-598A-8051-0E6A-D69DB318170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28B977C-DD9F-2435-66EF-71E862B0E5D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Tänk på att göra 3 signaler och tecknet för timeout när ni blåser timeout.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Utbildningstimeout. Om domarna känner sig osäkra med timeouten så kan de fråga om sekretariatet kan ta detta. Utbildningstimeout sker när bollen är ur spel. Ex vid frikast, 7-m kast, inkast, mål osv.</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latin typeface="+mn-lt"/>
              <a:ea typeface="+mn-ea"/>
              <a:cs typeface="+mn-cs"/>
            </a:endParaRPr>
          </a:p>
        </p:txBody>
      </p:sp>
      <p:sp>
        <p:nvSpPr>
          <p:cNvPr id="4" name="Platshållare för bildnummer 3">
            <a:extLst>
              <a:ext uri="{FF2B5EF4-FFF2-40B4-BE49-F238E27FC236}">
                <a16:creationId xmlns:a16="http://schemas.microsoft.com/office/drawing/2014/main" id="{E5ADDDAC-1997-FE99-EB6A-C991B4BB083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5765-96C3-4068-9BDF-43B3F9AA253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34054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2715C-C66D-6E14-5ADD-27728BDFE34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4EBBB91-5C3D-EF03-BD51-1F1006F412F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ED26FFD-5276-9827-F3E4-AD0D2C0BE44C}"/>
              </a:ext>
            </a:extLst>
          </p:cNvPr>
          <p:cNvSpPr>
            <a:spLocks noGrp="1"/>
          </p:cNvSpPr>
          <p:nvPr>
            <p:ph type="body" idx="1"/>
          </p:nvPr>
        </p:nvSpPr>
        <p:spPr/>
        <p:txBody>
          <a:bodyPr/>
          <a:lstStyle/>
          <a:p>
            <a:pPr marL="0" indent="0">
              <a:spcAft>
                <a:spcPts val="1200"/>
              </a:spcAft>
              <a:buNone/>
            </a:pPr>
            <a:r>
              <a:rPr lang="sv-SE" altLang="sv-SE" sz="1200">
                <a:solidFill>
                  <a:schemeClr val="bg1"/>
                </a:solidFill>
                <a:latin typeface="Arial"/>
                <a:cs typeface="Arial"/>
              </a:rPr>
              <a:t>Om anfallaren landar med båda fötterna samtidigt så är detta steg 0.</a:t>
            </a:r>
            <a:endParaRPr lang="sv-SE" sz="1200" kern="1200">
              <a:solidFill>
                <a:schemeClr val="tx1"/>
              </a:solidFill>
              <a:effectLst/>
              <a:latin typeface="+mn-lt"/>
              <a:ea typeface="+mn-ea"/>
              <a:cs typeface="+mn-cs"/>
            </a:endParaRPr>
          </a:p>
        </p:txBody>
      </p:sp>
      <p:sp>
        <p:nvSpPr>
          <p:cNvPr id="4" name="Platshållare för bildnummer 3">
            <a:extLst>
              <a:ext uri="{FF2B5EF4-FFF2-40B4-BE49-F238E27FC236}">
                <a16:creationId xmlns:a16="http://schemas.microsoft.com/office/drawing/2014/main" id="{AB530715-7190-FAF5-C2A7-E93BDDD7C08B}"/>
              </a:ext>
            </a:extLst>
          </p:cNvPr>
          <p:cNvSpPr>
            <a:spLocks noGrp="1"/>
          </p:cNvSpPr>
          <p:nvPr>
            <p:ph type="sldNum" sz="quarter" idx="5"/>
          </p:nvPr>
        </p:nvSpPr>
        <p:spPr/>
        <p:txBody>
          <a:bodyPr/>
          <a:lstStyle/>
          <a:p>
            <a:fld id="{D9F05765-96C3-4068-9BDF-43B3F9AA2537}" type="slidenum">
              <a:rPr lang="sv-SE" smtClean="0"/>
              <a:t>32</a:t>
            </a:fld>
            <a:endParaRPr lang="sv-SE"/>
          </a:p>
        </p:txBody>
      </p:sp>
    </p:spTree>
    <p:extLst>
      <p:ext uri="{BB962C8B-B14F-4D97-AF65-F5344CB8AC3E}">
        <p14:creationId xmlns:p14="http://schemas.microsoft.com/office/powerpoint/2010/main" val="13280281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18FD2-465F-9FB8-934B-CDFC695C8D6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CFAA0FE-E5D8-38F9-1B63-07A50F4B435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27A9476-2992-1DEB-591E-E8BD0043E02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Bryter passning och boll studsar på marken. Spelare tar upp bollen. Får </a:t>
            </a:r>
            <a:r>
              <a:rPr lang="sv-SE" sz="1200" b="1" u="sng" kern="1200">
                <a:solidFill>
                  <a:schemeClr val="tx1"/>
                </a:solidFill>
                <a:effectLst/>
                <a:latin typeface="+mn-lt"/>
                <a:ea typeface="+mn-ea"/>
                <a:cs typeface="+mn-cs"/>
              </a:rPr>
              <a:t>EJ</a:t>
            </a:r>
            <a:r>
              <a:rPr lang="sv-SE" sz="1200" b="0" u="none" kern="1200">
                <a:solidFill>
                  <a:schemeClr val="tx1"/>
                </a:solidFill>
                <a:effectLst/>
                <a:latin typeface="+mn-lt"/>
                <a:ea typeface="+mn-ea"/>
                <a:cs typeface="+mn-cs"/>
              </a:rPr>
              <a:t> studs igen. Studs förbrukad.</a:t>
            </a:r>
            <a:endParaRPr lang="sv-S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Blockerar skott och boll studsar på marken. Spelare tar upp bollen. Spela vidare och får studs bollen. Studs kvar.</a:t>
            </a:r>
          </a:p>
        </p:txBody>
      </p:sp>
      <p:sp>
        <p:nvSpPr>
          <p:cNvPr id="4" name="Platshållare för bildnummer 3">
            <a:extLst>
              <a:ext uri="{FF2B5EF4-FFF2-40B4-BE49-F238E27FC236}">
                <a16:creationId xmlns:a16="http://schemas.microsoft.com/office/drawing/2014/main" id="{D660D889-5220-55C1-E63B-B955E394BBDE}"/>
              </a:ext>
            </a:extLst>
          </p:cNvPr>
          <p:cNvSpPr>
            <a:spLocks noGrp="1"/>
          </p:cNvSpPr>
          <p:nvPr>
            <p:ph type="sldNum" sz="quarter" idx="5"/>
          </p:nvPr>
        </p:nvSpPr>
        <p:spPr/>
        <p:txBody>
          <a:bodyPr/>
          <a:lstStyle/>
          <a:p>
            <a:fld id="{D9F05765-96C3-4068-9BDF-43B3F9AA2537}" type="slidenum">
              <a:rPr lang="sv-SE" smtClean="0"/>
              <a:t>33</a:t>
            </a:fld>
            <a:endParaRPr lang="sv-SE"/>
          </a:p>
        </p:txBody>
      </p:sp>
    </p:spTree>
    <p:extLst>
      <p:ext uri="{BB962C8B-B14F-4D97-AF65-F5344CB8AC3E}">
        <p14:creationId xmlns:p14="http://schemas.microsoft.com/office/powerpoint/2010/main" val="41693135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946E6-AC7A-6C4F-9DBB-0B49555F9DD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094950D-D093-34C6-2562-5E4ABF26513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521DA956-DC18-73DE-A7AD-B8BE72A3BE9A}"/>
              </a:ext>
            </a:extLst>
          </p:cNvPr>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sv-SE" sz="1200" kern="1200">
                <a:solidFill>
                  <a:schemeClr val="tx1"/>
                </a:solidFill>
                <a:effectLst/>
                <a:latin typeface="+mn-lt"/>
                <a:ea typeface="+mn-ea"/>
                <a:cs typeface="+mn-cs"/>
              </a:rPr>
              <a:t>Vi säger till först, förutsatt att spelaren inte har fått en fördel av det, och fortsätter spelaren så vänder vi spelet!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sv-SE" sz="1200" kern="1200">
                <a:solidFill>
                  <a:schemeClr val="tx1"/>
                </a:solidFill>
                <a:effectLst/>
                <a:latin typeface="+mn-lt"/>
                <a:ea typeface="+mn-ea"/>
                <a:cs typeface="+mn-cs"/>
              </a:rPr>
              <a:t>Till skillnad från om bollen är utanför så dömer vi frikast om spelaren är utanför men inte bollen. Tänk: bollen har inte kastats ut och behöver därför inte kastas in igen!</a:t>
            </a:r>
          </a:p>
        </p:txBody>
      </p:sp>
      <p:sp>
        <p:nvSpPr>
          <p:cNvPr id="4" name="Platshållare för bildnummer 3">
            <a:extLst>
              <a:ext uri="{FF2B5EF4-FFF2-40B4-BE49-F238E27FC236}">
                <a16:creationId xmlns:a16="http://schemas.microsoft.com/office/drawing/2014/main" id="{8EC98205-BE00-0B88-E2F6-EAD4BC79EEB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5765-96C3-4068-9BDF-43B3F9AA253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76518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38AC7-F99D-E30A-85B4-C79437B46C7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070855A-8720-7757-DA89-668E345DCB9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549F3ADD-FFD9-FD40-5F63-53115F033EE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Om laget tydligt inte försöker satsa emot mål eller om de inte kommer framåt, så skall efter en stund förvarningstecknet visas.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Förvarningstecknet innebär att anfallarna behöver komma till avslut.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1200" kern="1200">
                <a:solidFill>
                  <a:schemeClr val="tx1"/>
                </a:solidFill>
                <a:effectLst/>
                <a:latin typeface="+mn-lt"/>
                <a:ea typeface="+mn-ea"/>
                <a:cs typeface="+mn-cs"/>
              </a:rPr>
              <a:t>Om anfallarna försöker satsa och försöker aktivt komma till avslut så får de fortsätta.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1200" kern="1200">
                <a:solidFill>
                  <a:schemeClr val="tx1"/>
                </a:solidFill>
                <a:effectLst/>
                <a:latin typeface="+mn-lt"/>
                <a:ea typeface="+mn-ea"/>
                <a:cs typeface="+mn-cs"/>
              </a:rPr>
              <a:t>Om anfallarna inte försöker komma till avslut vänder domaren på spelet. Frikast där bollen var när domaren blåste.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OBS: Ej räkna pass på helplan U14 och yngre.</a:t>
            </a:r>
          </a:p>
        </p:txBody>
      </p:sp>
      <p:sp>
        <p:nvSpPr>
          <p:cNvPr id="4" name="Platshållare för bildnummer 3">
            <a:extLst>
              <a:ext uri="{FF2B5EF4-FFF2-40B4-BE49-F238E27FC236}">
                <a16:creationId xmlns:a16="http://schemas.microsoft.com/office/drawing/2014/main" id="{78D62230-6B65-1A93-23AE-FCEAC681B042}"/>
              </a:ext>
            </a:extLst>
          </p:cNvPr>
          <p:cNvSpPr>
            <a:spLocks noGrp="1"/>
          </p:cNvSpPr>
          <p:nvPr>
            <p:ph type="sldNum" sz="quarter" idx="5"/>
          </p:nvPr>
        </p:nvSpPr>
        <p:spPr/>
        <p:txBody>
          <a:bodyPr/>
          <a:lstStyle/>
          <a:p>
            <a:fld id="{D9F05765-96C3-4068-9BDF-43B3F9AA2537}" type="slidenum">
              <a:rPr lang="sv-SE" smtClean="0"/>
              <a:t>35</a:t>
            </a:fld>
            <a:endParaRPr lang="sv-SE"/>
          </a:p>
        </p:txBody>
      </p:sp>
    </p:spTree>
    <p:extLst>
      <p:ext uri="{BB962C8B-B14F-4D97-AF65-F5344CB8AC3E}">
        <p14:creationId xmlns:p14="http://schemas.microsoft.com/office/powerpoint/2010/main" val="23949819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1E719-7BDF-1E2B-9624-0E2B1674211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5930AFF-1FB8-AB0E-E785-70A6915BF28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31490D4-0FA4-AFAC-8D12-7571FA70CBC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Om laget tydligt inte försöker satsa emot mål eller om de inte kommer framåt, så skall efter en stund förvarningstecknet visas.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Förvarningstecknet innebär att anfallarna behöver komma till avslut.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1200" kern="1200">
                <a:solidFill>
                  <a:schemeClr val="tx1"/>
                </a:solidFill>
                <a:effectLst/>
                <a:latin typeface="+mn-lt"/>
                <a:ea typeface="+mn-ea"/>
                <a:cs typeface="+mn-cs"/>
              </a:rPr>
              <a:t>Om anfallarna försöker satsa och försöker aktivt komma till avslut så får de fortsätta.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1200" kern="1200">
                <a:solidFill>
                  <a:schemeClr val="tx1"/>
                </a:solidFill>
                <a:effectLst/>
                <a:latin typeface="+mn-lt"/>
                <a:ea typeface="+mn-ea"/>
                <a:cs typeface="+mn-cs"/>
              </a:rPr>
              <a:t>Om anfallarna inte försöker komma till avslut vänder domaren på spelet. Frikast där bollen var när domaren blåste.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OBS: Ej räkna pass på helplan U14 och yngre.</a:t>
            </a:r>
          </a:p>
        </p:txBody>
      </p:sp>
      <p:sp>
        <p:nvSpPr>
          <p:cNvPr id="4" name="Platshållare för bildnummer 3">
            <a:extLst>
              <a:ext uri="{FF2B5EF4-FFF2-40B4-BE49-F238E27FC236}">
                <a16:creationId xmlns:a16="http://schemas.microsoft.com/office/drawing/2014/main" id="{425F819C-CC06-9718-93E8-2F78D514FC4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5765-96C3-4068-9BDF-43B3F9AA253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67805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5B4ED-5479-D731-FFF9-9A1D30FF612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8FC7915-F292-7E62-E6FD-D9915F0431F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F304707-5935-617E-D1EC-6CF0A08C110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Betyder egentligen att om man följer 3 eller fler spelare utanför 9m-linjen kan det inte bli punktmarkering.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Dvs. 3-3 försvar är alltid ok om spelarna är utanför 9m.</a:t>
            </a:r>
          </a:p>
        </p:txBody>
      </p:sp>
      <p:sp>
        <p:nvSpPr>
          <p:cNvPr id="4" name="Platshållare för bildnummer 3">
            <a:extLst>
              <a:ext uri="{FF2B5EF4-FFF2-40B4-BE49-F238E27FC236}">
                <a16:creationId xmlns:a16="http://schemas.microsoft.com/office/drawing/2014/main" id="{E2D3541F-FACF-FD7B-A4C0-6E38769AB733}"/>
              </a:ext>
            </a:extLst>
          </p:cNvPr>
          <p:cNvSpPr>
            <a:spLocks noGrp="1"/>
          </p:cNvSpPr>
          <p:nvPr>
            <p:ph type="sldNum" sz="quarter" idx="5"/>
          </p:nvPr>
        </p:nvSpPr>
        <p:spPr/>
        <p:txBody>
          <a:bodyPr/>
          <a:lstStyle/>
          <a:p>
            <a:fld id="{D9F05765-96C3-4068-9BDF-43B3F9AA2537}" type="slidenum">
              <a:rPr lang="sv-SE" smtClean="0"/>
              <a:t>37</a:t>
            </a:fld>
            <a:endParaRPr lang="sv-SE"/>
          </a:p>
        </p:txBody>
      </p:sp>
    </p:spTree>
    <p:extLst>
      <p:ext uri="{BB962C8B-B14F-4D97-AF65-F5344CB8AC3E}">
        <p14:creationId xmlns:p14="http://schemas.microsoft.com/office/powerpoint/2010/main" val="21559321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9F3A3-E86B-ED07-B375-D0FC6C3863D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18C22C8-9B8D-64C5-1A3B-424AE82F8AB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03499C8-C310-B502-FE82-6A135FEEA7D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latin typeface="+mn-lt"/>
              <a:ea typeface="+mn-ea"/>
              <a:cs typeface="+mn-cs"/>
            </a:endParaRPr>
          </a:p>
        </p:txBody>
      </p:sp>
      <p:sp>
        <p:nvSpPr>
          <p:cNvPr id="4" name="Platshållare för bildnummer 3">
            <a:extLst>
              <a:ext uri="{FF2B5EF4-FFF2-40B4-BE49-F238E27FC236}">
                <a16:creationId xmlns:a16="http://schemas.microsoft.com/office/drawing/2014/main" id="{E3B090F5-D7E7-A183-EA23-813C092DF649}"/>
              </a:ext>
            </a:extLst>
          </p:cNvPr>
          <p:cNvSpPr>
            <a:spLocks noGrp="1"/>
          </p:cNvSpPr>
          <p:nvPr>
            <p:ph type="sldNum" sz="quarter" idx="5"/>
          </p:nvPr>
        </p:nvSpPr>
        <p:spPr/>
        <p:txBody>
          <a:bodyPr/>
          <a:lstStyle/>
          <a:p>
            <a:fld id="{D9F05765-96C3-4068-9BDF-43B3F9AA2537}" type="slidenum">
              <a:rPr lang="sv-SE" smtClean="0"/>
              <a:t>38</a:t>
            </a:fld>
            <a:endParaRPr lang="sv-SE"/>
          </a:p>
        </p:txBody>
      </p:sp>
    </p:spTree>
    <p:extLst>
      <p:ext uri="{BB962C8B-B14F-4D97-AF65-F5344CB8AC3E}">
        <p14:creationId xmlns:p14="http://schemas.microsoft.com/office/powerpoint/2010/main" val="35232469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C8D84-AB1E-6DB9-0E83-D9B47932661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8927C14-4776-E6D2-4081-90A2DDECA9E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6DFF507-6517-AE05-75B1-2B6AD73BCD7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latin typeface="+mn-lt"/>
              <a:ea typeface="+mn-ea"/>
              <a:cs typeface="+mn-cs"/>
            </a:endParaRPr>
          </a:p>
        </p:txBody>
      </p:sp>
      <p:sp>
        <p:nvSpPr>
          <p:cNvPr id="4" name="Platshållare för bildnummer 3">
            <a:extLst>
              <a:ext uri="{FF2B5EF4-FFF2-40B4-BE49-F238E27FC236}">
                <a16:creationId xmlns:a16="http://schemas.microsoft.com/office/drawing/2014/main" id="{0C4B9F8E-6A38-40D5-8FDC-2B30C8A90BD0}"/>
              </a:ext>
            </a:extLst>
          </p:cNvPr>
          <p:cNvSpPr>
            <a:spLocks noGrp="1"/>
          </p:cNvSpPr>
          <p:nvPr>
            <p:ph type="sldNum" sz="quarter" idx="5"/>
          </p:nvPr>
        </p:nvSpPr>
        <p:spPr/>
        <p:txBody>
          <a:bodyPr/>
          <a:lstStyle/>
          <a:p>
            <a:fld id="{D9F05765-96C3-4068-9BDF-43B3F9AA2537}" type="slidenum">
              <a:rPr lang="sv-SE" smtClean="0"/>
              <a:t>39</a:t>
            </a:fld>
            <a:endParaRPr lang="sv-SE"/>
          </a:p>
        </p:txBody>
      </p:sp>
    </p:spTree>
    <p:extLst>
      <p:ext uri="{BB962C8B-B14F-4D97-AF65-F5344CB8AC3E}">
        <p14:creationId xmlns:p14="http://schemas.microsoft.com/office/powerpoint/2010/main" val="15202368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3A9C2-17E1-9BE6-B92E-458325B2D82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DAD64D7-DD77-3F4F-9A26-541EE114448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0F11938-87E7-FAAD-AA34-E3A919953F7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sz="1200">
                <a:solidFill>
                  <a:schemeClr val="bg1"/>
                </a:solidFill>
                <a:latin typeface="Arial"/>
                <a:cs typeface="Arial"/>
              </a:rPr>
              <a:t>Om ett försvarande lag startar med ett 3-3 försvar och det anfallande laget väljer att gå på en övergång med någon av 9:orna, och det försvarande laget som svar på detta går ned med en av centrarna och lämnar två kvar! Det försvarande laget svarar bara på en lösning av ett 3-3 försvar. Intentionen är att spela 3-3 inte punkta. Detta gäller fram till ett kommande frikast eller annat spelavbrott. </a:t>
            </a:r>
            <a:br>
              <a:rPr lang="sv-SE" altLang="sv-SE" sz="1600">
                <a:solidFill>
                  <a:schemeClr val="bg1"/>
                </a:solidFill>
                <a:latin typeface="Arial"/>
                <a:cs typeface="Arial"/>
              </a:rPr>
            </a:br>
            <a:endParaRPr lang="sv-SE" altLang="sv-SE" sz="1600">
              <a:solidFill>
                <a:schemeClr val="bg1"/>
              </a:solidFill>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latin typeface="+mn-lt"/>
              <a:ea typeface="+mn-ea"/>
              <a:cs typeface="+mn-cs"/>
            </a:endParaRPr>
          </a:p>
        </p:txBody>
      </p:sp>
      <p:sp>
        <p:nvSpPr>
          <p:cNvPr id="4" name="Platshållare för bildnummer 3">
            <a:extLst>
              <a:ext uri="{FF2B5EF4-FFF2-40B4-BE49-F238E27FC236}">
                <a16:creationId xmlns:a16="http://schemas.microsoft.com/office/drawing/2014/main" id="{777A1D16-9D51-E893-0B26-1719210E6C5D}"/>
              </a:ext>
            </a:extLst>
          </p:cNvPr>
          <p:cNvSpPr>
            <a:spLocks noGrp="1"/>
          </p:cNvSpPr>
          <p:nvPr>
            <p:ph type="sldNum" sz="quarter" idx="5"/>
          </p:nvPr>
        </p:nvSpPr>
        <p:spPr/>
        <p:txBody>
          <a:bodyPr/>
          <a:lstStyle/>
          <a:p>
            <a:fld id="{D9F05765-96C3-4068-9BDF-43B3F9AA2537}" type="slidenum">
              <a:rPr lang="sv-SE" smtClean="0"/>
              <a:t>40</a:t>
            </a:fld>
            <a:endParaRPr lang="sv-SE"/>
          </a:p>
        </p:txBody>
      </p:sp>
    </p:spTree>
    <p:extLst>
      <p:ext uri="{BB962C8B-B14F-4D97-AF65-F5344CB8AC3E}">
        <p14:creationId xmlns:p14="http://schemas.microsoft.com/office/powerpoint/2010/main" val="2899330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38190-E9EF-1F96-D3BC-7882284F5E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75DB15-9D6A-601D-0595-2B186E3DED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2BA2A-41D3-1594-251E-2F1AFF7B3128}"/>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25706EA4-9641-E5B1-1310-BA27F67CE2F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7AAE90-A2B9-4337-8601-3F0215609C3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34807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F68A59-0AB9-42DF-9DA6-65713377D0A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A8ADEA3-7D07-8571-55B7-863B9BCBD7C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9DB1DBE-AFFD-9847-F808-4F8028DEBB3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Gå igenom denna lite löst. Denna är ett riktmärke på vilken bestraffning det skall bli.</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Varje kolumn innebär ett domslut. Man får ett hum om vad det borde vara för domslut.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Position: Vart är försvarsspelaren i läget?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Del av kropp: Vilken kroppsdel är det som är utsatt?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Dynamik: Hur hårt går försvararen in i läget?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Effekt: Vad händer med spelaren som blir utsatt?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Tex: Knuff av försvarare på spelare som gör hoppskott.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Position: Framifrån = Frikast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Del av kropp: Överkropp = Frikast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Dynamik: Medium = Tillsägelse / Gult kort.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Effekt = Utsatt spelare skadar sig. Högre bestraffning.</a:t>
            </a:r>
          </a:p>
        </p:txBody>
      </p:sp>
      <p:sp>
        <p:nvSpPr>
          <p:cNvPr id="4" name="Platshållare för bildnummer 3">
            <a:extLst>
              <a:ext uri="{FF2B5EF4-FFF2-40B4-BE49-F238E27FC236}">
                <a16:creationId xmlns:a16="http://schemas.microsoft.com/office/drawing/2014/main" id="{F6A97DDB-21D3-F0A0-1F30-A4169A2DB22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5765-96C3-4068-9BDF-43B3F9AA253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05677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0ADB9-103C-D17D-FF82-7BE20C989AA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6147B45-7980-EE08-B433-B8D172EB0468}"/>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C18BFD8-166E-EB29-8DFE-364885F88A4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Dessa är det vanligaste bestraffningarna som brukar uppstå i U11 till U13. Viktigt att domaren vågar bestraffa för att få bort dessa felaktigheter.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Om en domare inte bestraffar så finns det risk att spelet blir hårdare och tuffare.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Tar en domare tag i det så blir det oftast en mycket bättre match och fokus blir på spelet.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OBS. Tänk på hur man tar en bestraffning på en spelare i dessa åldrar. Prata och förklara och visa sedan tecknet.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Om det är klar målchans där regelförseelsen sker och skytten kan utföra ett skott utan att blir störd så fortsätter bollen där den kom. Fångade målvakten bollen så är den målvaktens. Blev det inkast så är det inkast mm.</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Om klar målchans och skytt blir störd eller ur balans i läget och inte har kontroll över skottet skall 7m-kast dömas utöver bestraffningen.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Ordning på agerandet: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Vid 7m-kast. Gå fram och markera tydligt att det är 7m-kast. Blås gärna lite hårdare och längre signal.</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Om det blir 7m-kast. Båda domarna ställer sig vid 7m-linjen för att markera tydligt att det är 7m-kast.</a:t>
            </a:r>
          </a:p>
        </p:txBody>
      </p:sp>
      <p:sp>
        <p:nvSpPr>
          <p:cNvPr id="4" name="Platshållare för bildnummer 3">
            <a:extLst>
              <a:ext uri="{FF2B5EF4-FFF2-40B4-BE49-F238E27FC236}">
                <a16:creationId xmlns:a16="http://schemas.microsoft.com/office/drawing/2014/main" id="{8A1AFC28-C87D-1FD5-1078-BFC63F3D757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5765-96C3-4068-9BDF-43B3F9AA253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03122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1E3B1-D91C-C339-AC3B-C3352BEDDA7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C2F737F-9C70-4795-87C8-EB82C88316E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B64E0B9-DD36-A6E8-E228-0E1F94B6941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Dessa är det vanligaste bestraffningarna som brukar uppstå i U11 till U13. Viktigt att domaren vågar bestraffa för att få bort dessa felaktigheter.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Om en domare inte bestraffar så finns det risk att spelet blir hårdare och tuffare.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Tar en domare tag i det så blir det oftast en mycket bättre match och fokus blir på spelet.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OBS. Tänk på hur man tar en bestraffning på en spelare i dessa åldrar. Prata och förklara och visa sedan tecknet.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Om det är klar målchans där regelfel sker så start spelet med 7m-kast. Tänk alltid på 2st delar.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sv-SE" sz="1200" kern="1200">
                <a:solidFill>
                  <a:schemeClr val="tx1"/>
                </a:solidFill>
                <a:effectLst/>
                <a:latin typeface="+mn-lt"/>
                <a:ea typeface="+mn-ea"/>
                <a:cs typeface="+mn-cs"/>
              </a:rPr>
              <a:t>Hur startar vi spelet?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sv-SE" sz="1200" kern="1200">
                <a:solidFill>
                  <a:schemeClr val="tx1"/>
                </a:solidFill>
                <a:effectLst/>
                <a:latin typeface="+mn-lt"/>
                <a:ea typeface="+mn-ea"/>
                <a:cs typeface="+mn-cs"/>
              </a:rPr>
              <a:t>Vilken bestraffning skall det vara på spelaren?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latin typeface="+mn-lt"/>
              <a:ea typeface="+mn-ea"/>
              <a:cs typeface="+mn-cs"/>
            </a:endParaRPr>
          </a:p>
        </p:txBody>
      </p:sp>
      <p:sp>
        <p:nvSpPr>
          <p:cNvPr id="4" name="Platshållare för bildnummer 3">
            <a:extLst>
              <a:ext uri="{FF2B5EF4-FFF2-40B4-BE49-F238E27FC236}">
                <a16:creationId xmlns:a16="http://schemas.microsoft.com/office/drawing/2014/main" id="{11647D4B-B023-51CC-D9BB-AF08555B31A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5765-96C3-4068-9BDF-43B3F9AA253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3786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E7B8A-2ADA-0604-42B3-3452BFC6711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9863E9F-DF90-DE70-3533-2386DA4C1C2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ECBEAA6-9FEB-94DA-4E57-41A32B6DEEC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I U11 – U13 vill man inte vara för snabb med bestraffningarna utan börja med att säg till dem eller ge dem ett gult kort. Gäller både spelare och ledare.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OBS. Tänk på hur man tar en bestraffning på en spelare i dessa åldrar. Prata och förklara och visa sedan tecknet.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latin typeface="+mn-lt"/>
              <a:ea typeface="+mn-ea"/>
              <a:cs typeface="+mn-cs"/>
            </a:endParaRPr>
          </a:p>
        </p:txBody>
      </p:sp>
      <p:sp>
        <p:nvSpPr>
          <p:cNvPr id="4" name="Platshållare för bildnummer 3">
            <a:extLst>
              <a:ext uri="{FF2B5EF4-FFF2-40B4-BE49-F238E27FC236}">
                <a16:creationId xmlns:a16="http://schemas.microsoft.com/office/drawing/2014/main" id="{D4539C8D-443A-C39C-0674-86CA40C8D61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5765-96C3-4068-9BDF-43B3F9AA253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50499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E92FA-7702-A734-850D-22B21D9848B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8117787-CAA2-AC5D-26B0-6BDE2CE685D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4BDD342-70F9-3281-2C19-5DA1D31BEF9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Om spelarna eller ledarna fortsätter med sitt dåliga beteende eller gör grova saker så skall det bestraffas med 2min.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Skott i huvudet. Om det är ett tydligt skott och läge där anfallaren inte har en försvarare framför sig eller där anfallaren inte blir störd så skall anfallaren få 2min.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OBS. Tänk på hur man tar en bestraffning på en spelare i dessa åldrar. Prata och förklara och visa sedan tecknet.</a:t>
            </a:r>
          </a:p>
        </p:txBody>
      </p:sp>
      <p:sp>
        <p:nvSpPr>
          <p:cNvPr id="4" name="Platshållare för bildnummer 3">
            <a:extLst>
              <a:ext uri="{FF2B5EF4-FFF2-40B4-BE49-F238E27FC236}">
                <a16:creationId xmlns:a16="http://schemas.microsoft.com/office/drawing/2014/main" id="{8AC1154A-EDCA-20B7-983F-A8741CAD941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5765-96C3-4068-9BDF-43B3F9AA253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75005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38959-6185-9530-2F6D-1644CD22D5C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D171545-5B88-E666-917C-B227598D30E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BC69223-816B-36C2-0432-E1F569BA3E9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Om spelarna eller ledarna utför väldigt grova saker så behöver rött kort delas ut.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OBS. Tänk på hur man tar en bestraffning på en spelare i dessa åldrar. Prata och förklara och visa sedan tecknet.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latin typeface="+mn-lt"/>
              <a:ea typeface="+mn-ea"/>
              <a:cs typeface="+mn-cs"/>
            </a:endParaRPr>
          </a:p>
        </p:txBody>
      </p:sp>
      <p:sp>
        <p:nvSpPr>
          <p:cNvPr id="4" name="Platshållare för bildnummer 3">
            <a:extLst>
              <a:ext uri="{FF2B5EF4-FFF2-40B4-BE49-F238E27FC236}">
                <a16:creationId xmlns:a16="http://schemas.microsoft.com/office/drawing/2014/main" id="{DCF8A3B5-A2AD-45B9-19FD-C8749531F4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5765-96C3-4068-9BDF-43B3F9AA253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90944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8E457-4CA5-1A17-ABBE-AD037F7D5E7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C9C618C-3B66-DA29-C314-9C7E3E8781E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223D43B-FA67-CC8A-ABFD-714E51B1528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Om anfallaren får en knuff och inte har kontroll över skottet så skall det inte bli 2min för skott i huvudet utan minst ett 7m-kast till anfallaren. Då anfallaren har klar målchans.</a:t>
            </a:r>
          </a:p>
        </p:txBody>
      </p:sp>
      <p:sp>
        <p:nvSpPr>
          <p:cNvPr id="4" name="Platshållare för bildnummer 3">
            <a:extLst>
              <a:ext uri="{FF2B5EF4-FFF2-40B4-BE49-F238E27FC236}">
                <a16:creationId xmlns:a16="http://schemas.microsoft.com/office/drawing/2014/main" id="{DBA4FC81-347E-0C00-4E71-F5CB557559D6}"/>
              </a:ext>
            </a:extLst>
          </p:cNvPr>
          <p:cNvSpPr>
            <a:spLocks noGrp="1"/>
          </p:cNvSpPr>
          <p:nvPr>
            <p:ph type="sldNum" sz="quarter" idx="5"/>
          </p:nvPr>
        </p:nvSpPr>
        <p:spPr/>
        <p:txBody>
          <a:bodyPr/>
          <a:lstStyle/>
          <a:p>
            <a:fld id="{D9F05765-96C3-4068-9BDF-43B3F9AA2537}" type="slidenum">
              <a:rPr lang="sv-SE" smtClean="0"/>
              <a:t>47</a:t>
            </a:fld>
            <a:endParaRPr lang="sv-SE"/>
          </a:p>
        </p:txBody>
      </p:sp>
    </p:spTree>
    <p:extLst>
      <p:ext uri="{BB962C8B-B14F-4D97-AF65-F5344CB8AC3E}">
        <p14:creationId xmlns:p14="http://schemas.microsoft.com/office/powerpoint/2010/main" val="32222741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3E1DC-569D-FEEF-CCFA-17A9C9D4F60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4437DE5-D001-43C5-8B07-828BAB5F373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BBA2554-FB4F-08DE-0002-15A5C1F9FE4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Saker som påverkar i dessa åldrar.</a:t>
            </a:r>
          </a:p>
        </p:txBody>
      </p:sp>
      <p:sp>
        <p:nvSpPr>
          <p:cNvPr id="4" name="Platshållare för bildnummer 3">
            <a:extLst>
              <a:ext uri="{FF2B5EF4-FFF2-40B4-BE49-F238E27FC236}">
                <a16:creationId xmlns:a16="http://schemas.microsoft.com/office/drawing/2014/main" id="{33118D49-4E9B-FFE9-10F7-2671CA0F1A6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5765-96C3-4068-9BDF-43B3F9AA253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0745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E86F7-33AB-2702-2E83-9A55EF6E817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5C829CC-C20E-A7F6-A108-297C5559285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3F4C20C-3DBD-EF6D-BE02-DC977F26B10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latin typeface="+mn-lt"/>
              <a:ea typeface="+mn-ea"/>
              <a:cs typeface="+mn-cs"/>
            </a:endParaRPr>
          </a:p>
        </p:txBody>
      </p:sp>
      <p:sp>
        <p:nvSpPr>
          <p:cNvPr id="4" name="Platshållare för bildnummer 3">
            <a:extLst>
              <a:ext uri="{FF2B5EF4-FFF2-40B4-BE49-F238E27FC236}">
                <a16:creationId xmlns:a16="http://schemas.microsoft.com/office/drawing/2014/main" id="{6C7BCEA1-99D9-F76A-54C0-A3DD31E91A0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5765-96C3-4068-9BDF-43B3F9AA253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03833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Den här är toppen att ha tillgänglig! Fota av den eller skriv ut den och ha i din domarväska. Här kan man lätt se vilka särskilda regler som gäller när.</a:t>
            </a:r>
          </a:p>
          <a:p>
            <a:r>
              <a:rPr lang="sv-SE"/>
              <a:t>Se till att ha den som är för rätt säsong.</a:t>
            </a:r>
          </a:p>
          <a:p>
            <a:r>
              <a:rPr lang="sv-SE"/>
              <a:t>Kan hittas genom att söka på internet på ”Handboll regelbok”. Då kommer man till sidan där regelboken och lathunden finns.</a:t>
            </a:r>
          </a:p>
        </p:txBody>
      </p:sp>
      <p:sp>
        <p:nvSpPr>
          <p:cNvPr id="4" name="Platshållare för bildnummer 3"/>
          <p:cNvSpPr>
            <a:spLocks noGrp="1"/>
          </p:cNvSpPr>
          <p:nvPr>
            <p:ph type="sldNum" sz="quarter" idx="5"/>
          </p:nvPr>
        </p:nvSpPr>
        <p:spPr/>
        <p:txBody>
          <a:bodyPr/>
          <a:lstStyle/>
          <a:p>
            <a:fld id="{D9F05765-96C3-4068-9BDF-43B3F9AA2537}" type="slidenum">
              <a:rPr lang="sv-SE" smtClean="0"/>
              <a:t>51</a:t>
            </a:fld>
            <a:endParaRPr lang="sv-SE"/>
          </a:p>
        </p:txBody>
      </p:sp>
    </p:spTree>
    <p:extLst>
      <p:ext uri="{BB962C8B-B14F-4D97-AF65-F5344CB8AC3E}">
        <p14:creationId xmlns:p14="http://schemas.microsoft.com/office/powerpoint/2010/main" val="732390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AE9D3-DD8B-91C5-922F-F538C51A1A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9889B9-EC10-77CD-11E0-2F4C1D49CC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FFBD72-A57D-CEB3-5A4B-D421135A66A8}"/>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3177A729-80A2-EE4E-2DC9-FECD519AAF1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7AAE90-A2B9-4337-8601-3F0215609C3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0634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02FD9-EB75-318F-74B5-ACE80D3798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D49E34-89FB-2C3A-30A0-432A61EA61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CB5137-9EAF-2F69-B408-B224D76F7CCC}"/>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09ACD437-8F75-AAFB-6634-0E2574D7769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7AAE90-A2B9-4337-8601-3F0215609C3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8776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Här är de lokala avvikelserna i HFV för kommande säsong för DU1 och DU2.</a:t>
            </a:r>
          </a:p>
          <a:p>
            <a:pPr marL="171450" indent="-171450">
              <a:buFont typeface="Arial" panose="020B0604020202020204" pitchFamily="34" charset="0"/>
              <a:buChar char="•"/>
            </a:pPr>
            <a:r>
              <a:rPr lang="sv-SE"/>
              <a:t>U9 minihandboll: Steg &amp; dubbelstuds bedöms som helplan. Dvs man får ej börja om utan bollen går över till andra laget.</a:t>
            </a:r>
          </a:p>
          <a:p>
            <a:pPr marL="171450" indent="-171450">
              <a:buFont typeface="Arial" panose="020B0604020202020204" pitchFamily="34" charset="0"/>
              <a:buChar char="•"/>
            </a:pPr>
            <a:r>
              <a:rPr lang="sv-SE"/>
              <a:t>U9 &amp; U10 </a:t>
            </a:r>
            <a:r>
              <a:rPr lang="sv-SE" err="1"/>
              <a:t>storplan</a:t>
            </a:r>
            <a:r>
              <a:rPr lang="sv-SE"/>
              <a:t> spelas med </a:t>
            </a:r>
            <a:r>
              <a:rPr lang="sv-SE" err="1"/>
              <a:t>bollstorlek</a:t>
            </a:r>
            <a:r>
              <a:rPr lang="sv-SE"/>
              <a:t> 00.</a:t>
            </a:r>
          </a:p>
          <a:p>
            <a:pPr marL="171450" indent="-171450">
              <a:buFont typeface="Arial" panose="020B0604020202020204" pitchFamily="34" charset="0"/>
              <a:buChar char="•"/>
            </a:pPr>
            <a:r>
              <a:rPr lang="sv-SE"/>
              <a:t>U13 &amp; U14. Sammandragsserier är 2x20min per match. Raka serier är 2x25min per match. Om ett sammandrag spelas mellan 2st lag så är det alltid 2x20min.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a:t>Kortplansspel: 5 mot 5. Det är ok att spela med eller utan M6. Det har varit otydligt innan ifrån </a:t>
            </a:r>
            <a:r>
              <a:rPr lang="sv-SE" err="1"/>
              <a:t>Tävlingssidan</a:t>
            </a:r>
            <a:r>
              <a:rPr lang="sv-SE"/>
              <a:t>.</a:t>
            </a:r>
          </a:p>
          <a:p>
            <a:pPr marL="171450" indent="-171450">
              <a:buFont typeface="Arial" panose="020B0604020202020204" pitchFamily="34" charset="0"/>
              <a:buChar char="•"/>
            </a:pPr>
            <a:endParaRPr lang="sv-S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7AAE90-A2B9-4337-8601-3F0215609C3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863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Låt deltagarna diskutera hur de tycker att en bra domare ska vara. Låt alla grupper säga något. Tryck sedan fram vad vi ”tycker”.</a:t>
            </a:r>
          </a:p>
          <a:p>
            <a:r>
              <a:rPr lang="sv-SE"/>
              <a:t>Tänk på att en sak kan beskrivas med många olika ord.</a:t>
            </a:r>
          </a:p>
          <a:p>
            <a:endParaRPr lang="sv-SE"/>
          </a:p>
          <a:p>
            <a:r>
              <a:rPr lang="sv-SE"/>
              <a:t>Modig – Leta inte fel men blås för det ni ser. Att släppa en situation kan skapa problem senare.</a:t>
            </a:r>
            <a:endParaRPr lang="sv-SE">
              <a:ea typeface="Calibri"/>
              <a:cs typeface="Calibri"/>
            </a:endParaRPr>
          </a:p>
          <a:p>
            <a:r>
              <a:rPr lang="sv-SE"/>
              <a:t>Konsekvent – Rättvis och samma bedömning oavsett hemma- eller bortalag. </a:t>
            </a:r>
            <a:endParaRPr lang="sv-SE">
              <a:ea typeface="Calibri"/>
              <a:cs typeface="Calibri"/>
            </a:endParaRPr>
          </a:p>
          <a:p>
            <a:r>
              <a:rPr lang="sv-SE"/>
              <a:t>Regelkunskaper – Kunna viktiga regler men också att kunna omsätta dessa i praktiken</a:t>
            </a:r>
            <a:endParaRPr lang="sv-SE">
              <a:ea typeface="Calibri"/>
              <a:cs typeface="Calibri"/>
            </a:endParaRPr>
          </a:p>
          <a:p>
            <a:r>
              <a:rPr lang="sv-SE"/>
              <a:t>Spelförståelse – Har ni mycket gratis som spelare. Fundera vad som kan hända i nästa situation och var förberedd.</a:t>
            </a:r>
            <a:endParaRPr lang="sv-SE">
              <a:ea typeface="Calibri"/>
              <a:cs typeface="Calibri"/>
            </a:endParaRPr>
          </a:p>
          <a:p>
            <a:r>
              <a:rPr lang="sv-SE"/>
              <a:t>Kommunikation – Med spelare, ledare, funktionärer och kollegan. Man ska inte gå och förklara allt men heller inte vägra att prata. Bra att få ”med” sig spelarna och ledarna.</a:t>
            </a:r>
            <a:endParaRPr lang="sv-SE">
              <a:ea typeface="Calibri" panose="020F0502020204030204"/>
              <a:cs typeface="Calibri" panose="020F0502020204030204"/>
            </a:endParaRPr>
          </a:p>
          <a:p>
            <a:r>
              <a:rPr lang="sv-SE"/>
              <a:t>God fysik – Hänga med i matchen är viktigt och att vara där man ska.</a:t>
            </a:r>
            <a:endParaRPr lang="sv-SE">
              <a:ea typeface="Calibri"/>
              <a:cs typeface="Calibri"/>
            </a:endParaRPr>
          </a:p>
          <a:p>
            <a:r>
              <a:rPr lang="sv-SE">
                <a:ea typeface="Calibri"/>
                <a:cs typeface="Calibri"/>
              </a:rPr>
              <a:t>Stil &amp; Profil </a:t>
            </a:r>
            <a:r>
              <a:rPr lang="sv-SE"/>
              <a:t>– Att ha på sig domarkläder och att man hälsar på ledare osv ger en respekt som domare. Domaren visar att man vill döma och göra sitt bästa.</a:t>
            </a:r>
          </a:p>
        </p:txBody>
      </p:sp>
      <p:sp>
        <p:nvSpPr>
          <p:cNvPr id="4" name="Platshållare för bildnummer 3"/>
          <p:cNvSpPr>
            <a:spLocks noGrp="1"/>
          </p:cNvSpPr>
          <p:nvPr>
            <p:ph type="sldNum" sz="quarter" idx="10"/>
          </p:nvPr>
        </p:nvSpPr>
        <p:spPr/>
        <p:txBody>
          <a:bodyPr/>
          <a:lstStyle/>
          <a:p>
            <a:fld id="{43C0B360-7C37-4070-83B6-2FEF8A8B5402}" type="slidenum">
              <a:rPr lang="sv-SE" smtClean="0"/>
              <a:t>8</a:t>
            </a:fld>
            <a:endParaRPr lang="sv-SE"/>
          </a:p>
        </p:txBody>
      </p:sp>
    </p:spTree>
    <p:extLst>
      <p:ext uri="{BB962C8B-B14F-4D97-AF65-F5344CB8AC3E}">
        <p14:creationId xmlns:p14="http://schemas.microsoft.com/office/powerpoint/2010/main" val="2991992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59A34-4358-3736-EE76-8B5578F69D8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3CA53A3-2DD2-815C-5689-EB8C75D8E7B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16BBE6B-EB4A-74C4-720F-3AFB10BD5E17}"/>
              </a:ext>
            </a:extLst>
          </p:cNvPr>
          <p:cNvSpPr>
            <a:spLocks noGrp="1"/>
          </p:cNvSpPr>
          <p:nvPr>
            <p:ph type="body" idx="1"/>
          </p:nvPr>
        </p:nvSpPr>
        <p:spPr/>
        <p:txBody>
          <a:bodyPr/>
          <a:lstStyle/>
          <a:p>
            <a:r>
              <a:rPr lang="sv-SE"/>
              <a:t>Vilka praktiska saker som behövs före och efter match.</a:t>
            </a:r>
          </a:p>
          <a:p>
            <a:endParaRPr lang="sv-SE"/>
          </a:p>
        </p:txBody>
      </p:sp>
      <p:sp>
        <p:nvSpPr>
          <p:cNvPr id="4" name="Platshållare för bildnummer 3">
            <a:extLst>
              <a:ext uri="{FF2B5EF4-FFF2-40B4-BE49-F238E27FC236}">
                <a16:creationId xmlns:a16="http://schemas.microsoft.com/office/drawing/2014/main" id="{C88B632D-248E-CAD1-9902-6AC76C65E529}"/>
              </a:ext>
            </a:extLst>
          </p:cNvPr>
          <p:cNvSpPr>
            <a:spLocks noGrp="1"/>
          </p:cNvSpPr>
          <p:nvPr>
            <p:ph type="sldNum" sz="quarter" idx="5"/>
          </p:nvPr>
        </p:nvSpPr>
        <p:spPr/>
        <p:txBody>
          <a:bodyPr/>
          <a:lstStyle/>
          <a:p>
            <a:fld id="{D9F05765-96C3-4068-9BDF-43B3F9AA2537}" type="slidenum">
              <a:rPr lang="sv-SE" smtClean="0"/>
              <a:t>9</a:t>
            </a:fld>
            <a:endParaRPr lang="sv-SE"/>
          </a:p>
        </p:txBody>
      </p:sp>
    </p:spTree>
    <p:extLst>
      <p:ext uri="{BB962C8B-B14F-4D97-AF65-F5344CB8AC3E}">
        <p14:creationId xmlns:p14="http://schemas.microsoft.com/office/powerpoint/2010/main" val="1935097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294335-1F68-4365-B505-5F29282696CA}"/>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626C440F-5B0A-414C-9BCE-EB6E0C0844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A7F8E2DD-CAA4-45E7-A363-A459C0793070}"/>
              </a:ext>
            </a:extLst>
          </p:cNvPr>
          <p:cNvSpPr>
            <a:spLocks noGrp="1"/>
          </p:cNvSpPr>
          <p:nvPr>
            <p:ph type="dt" sz="half" idx="10"/>
          </p:nvPr>
        </p:nvSpPr>
        <p:spPr/>
        <p:txBody>
          <a:bodyPr/>
          <a:lstStyle/>
          <a:p>
            <a:fld id="{72D305ED-7D0F-4D8A-B2F4-A3BC785546B2}" type="datetimeFigureOut">
              <a:rPr lang="sv-SE" smtClean="0"/>
              <a:t>2025-11-23</a:t>
            </a:fld>
            <a:endParaRPr lang="sv-SE"/>
          </a:p>
        </p:txBody>
      </p:sp>
      <p:sp>
        <p:nvSpPr>
          <p:cNvPr id="5" name="Platshållare för sidfot 4">
            <a:extLst>
              <a:ext uri="{FF2B5EF4-FFF2-40B4-BE49-F238E27FC236}">
                <a16:creationId xmlns:a16="http://schemas.microsoft.com/office/drawing/2014/main" id="{0ECCA8BC-5BDB-4419-BD35-D7C46514DE9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7E846E9-A0A9-482E-99E2-CE225CA19873}"/>
              </a:ext>
            </a:extLst>
          </p:cNvPr>
          <p:cNvSpPr>
            <a:spLocks noGrp="1"/>
          </p:cNvSpPr>
          <p:nvPr>
            <p:ph type="sldNum" sz="quarter" idx="12"/>
          </p:nvPr>
        </p:nvSpPr>
        <p:spPr/>
        <p:txBody>
          <a:bodyPr/>
          <a:lstStyle/>
          <a:p>
            <a:fld id="{7A1FF6B5-0E17-4C02-85F3-C067F3D3BB79}" type="slidenum">
              <a:rPr lang="sv-SE" smtClean="0"/>
              <a:t>‹#›</a:t>
            </a:fld>
            <a:endParaRPr lang="sv-SE"/>
          </a:p>
        </p:txBody>
      </p:sp>
    </p:spTree>
    <p:extLst>
      <p:ext uri="{BB962C8B-B14F-4D97-AF65-F5344CB8AC3E}">
        <p14:creationId xmlns:p14="http://schemas.microsoft.com/office/powerpoint/2010/main" val="1160178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371614-B40E-4289-9150-F5D08A197895}"/>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C1B3991-2FB4-417D-94D3-7A3B60C84CB1}"/>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9D9AE83-BD50-408D-A3E9-2777C425D0AE}"/>
              </a:ext>
            </a:extLst>
          </p:cNvPr>
          <p:cNvSpPr>
            <a:spLocks noGrp="1"/>
          </p:cNvSpPr>
          <p:nvPr>
            <p:ph type="dt" sz="half" idx="10"/>
          </p:nvPr>
        </p:nvSpPr>
        <p:spPr/>
        <p:txBody>
          <a:bodyPr/>
          <a:lstStyle/>
          <a:p>
            <a:fld id="{72D305ED-7D0F-4D8A-B2F4-A3BC785546B2}" type="datetimeFigureOut">
              <a:rPr lang="sv-SE" smtClean="0"/>
              <a:t>2025-11-23</a:t>
            </a:fld>
            <a:endParaRPr lang="sv-SE"/>
          </a:p>
        </p:txBody>
      </p:sp>
      <p:sp>
        <p:nvSpPr>
          <p:cNvPr id="5" name="Platshållare för sidfot 4">
            <a:extLst>
              <a:ext uri="{FF2B5EF4-FFF2-40B4-BE49-F238E27FC236}">
                <a16:creationId xmlns:a16="http://schemas.microsoft.com/office/drawing/2014/main" id="{1D1F565C-CEC2-4621-9B1C-5E40971D82D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A2B3D61-C121-45D0-8A5F-6D9CCC50FF22}"/>
              </a:ext>
            </a:extLst>
          </p:cNvPr>
          <p:cNvSpPr>
            <a:spLocks noGrp="1"/>
          </p:cNvSpPr>
          <p:nvPr>
            <p:ph type="sldNum" sz="quarter" idx="12"/>
          </p:nvPr>
        </p:nvSpPr>
        <p:spPr/>
        <p:txBody>
          <a:bodyPr/>
          <a:lstStyle/>
          <a:p>
            <a:fld id="{7A1FF6B5-0E17-4C02-85F3-C067F3D3BB79}" type="slidenum">
              <a:rPr lang="sv-SE" smtClean="0"/>
              <a:t>‹#›</a:t>
            </a:fld>
            <a:endParaRPr lang="sv-SE"/>
          </a:p>
        </p:txBody>
      </p:sp>
    </p:spTree>
    <p:extLst>
      <p:ext uri="{BB962C8B-B14F-4D97-AF65-F5344CB8AC3E}">
        <p14:creationId xmlns:p14="http://schemas.microsoft.com/office/powerpoint/2010/main" val="2917401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8D14C69C-EC1A-4501-BB1D-085135413FDA}"/>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BE28C0B-EA8E-400E-9FCC-2AF009979581}"/>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E351E03-021E-40DD-A19F-C5263F2A9A38}"/>
              </a:ext>
            </a:extLst>
          </p:cNvPr>
          <p:cNvSpPr>
            <a:spLocks noGrp="1"/>
          </p:cNvSpPr>
          <p:nvPr>
            <p:ph type="dt" sz="half" idx="10"/>
          </p:nvPr>
        </p:nvSpPr>
        <p:spPr/>
        <p:txBody>
          <a:bodyPr/>
          <a:lstStyle/>
          <a:p>
            <a:fld id="{72D305ED-7D0F-4D8A-B2F4-A3BC785546B2}" type="datetimeFigureOut">
              <a:rPr lang="sv-SE" smtClean="0"/>
              <a:t>2025-11-23</a:t>
            </a:fld>
            <a:endParaRPr lang="sv-SE"/>
          </a:p>
        </p:txBody>
      </p:sp>
      <p:sp>
        <p:nvSpPr>
          <p:cNvPr id="5" name="Platshållare för sidfot 4">
            <a:extLst>
              <a:ext uri="{FF2B5EF4-FFF2-40B4-BE49-F238E27FC236}">
                <a16:creationId xmlns:a16="http://schemas.microsoft.com/office/drawing/2014/main" id="{9B48FFCA-FB14-4E90-8E52-672CF21CB98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F1155AA-877E-4947-8152-6BAA03400CA2}"/>
              </a:ext>
            </a:extLst>
          </p:cNvPr>
          <p:cNvSpPr>
            <a:spLocks noGrp="1"/>
          </p:cNvSpPr>
          <p:nvPr>
            <p:ph type="sldNum" sz="quarter" idx="12"/>
          </p:nvPr>
        </p:nvSpPr>
        <p:spPr/>
        <p:txBody>
          <a:bodyPr/>
          <a:lstStyle/>
          <a:p>
            <a:fld id="{7A1FF6B5-0E17-4C02-85F3-C067F3D3BB79}" type="slidenum">
              <a:rPr lang="sv-SE" smtClean="0"/>
              <a:t>‹#›</a:t>
            </a:fld>
            <a:endParaRPr lang="sv-SE"/>
          </a:p>
        </p:txBody>
      </p:sp>
    </p:spTree>
    <p:extLst>
      <p:ext uri="{BB962C8B-B14F-4D97-AF65-F5344CB8AC3E}">
        <p14:creationId xmlns:p14="http://schemas.microsoft.com/office/powerpoint/2010/main" val="27655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F285A5-E2D4-93EB-4E48-C2D02DF33DC3}"/>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5899B8B0-337F-22C8-72B0-E5D4554B9D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1C0D7EB3-C6B7-EF6E-EBB3-504D96D3BD7B}"/>
              </a:ext>
            </a:extLst>
          </p:cNvPr>
          <p:cNvSpPr>
            <a:spLocks noGrp="1"/>
          </p:cNvSpPr>
          <p:nvPr>
            <p:ph type="dt" sz="half" idx="10"/>
          </p:nvPr>
        </p:nvSpPr>
        <p:spPr/>
        <p:txBody>
          <a:bodyPr/>
          <a:lstStyle/>
          <a:p>
            <a:fld id="{31EA37AA-CCDD-4A16-998E-395089A4B98C}" type="datetimeFigureOut">
              <a:rPr lang="sv-SE" smtClean="0"/>
              <a:t>2025-11-23</a:t>
            </a:fld>
            <a:endParaRPr lang="sv-SE"/>
          </a:p>
        </p:txBody>
      </p:sp>
      <p:sp>
        <p:nvSpPr>
          <p:cNvPr id="5" name="Platshållare för sidfot 4">
            <a:extLst>
              <a:ext uri="{FF2B5EF4-FFF2-40B4-BE49-F238E27FC236}">
                <a16:creationId xmlns:a16="http://schemas.microsoft.com/office/drawing/2014/main" id="{D69953DD-B8A2-57BD-A7C7-A966EC9BD8F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9367532-DA8A-66E3-504C-A2C3702FD51C}"/>
              </a:ext>
            </a:extLst>
          </p:cNvPr>
          <p:cNvSpPr>
            <a:spLocks noGrp="1"/>
          </p:cNvSpPr>
          <p:nvPr>
            <p:ph type="sldNum" sz="quarter" idx="12"/>
          </p:nvPr>
        </p:nvSpPr>
        <p:spPr/>
        <p:txBody>
          <a:bodyPr/>
          <a:lstStyle/>
          <a:p>
            <a:fld id="{B4A9B576-3DAD-403C-8733-10FC0C25F91E}" type="slidenum">
              <a:rPr lang="sv-SE" smtClean="0"/>
              <a:t>‹#›</a:t>
            </a:fld>
            <a:endParaRPr lang="sv-SE"/>
          </a:p>
        </p:txBody>
      </p:sp>
    </p:spTree>
    <p:extLst>
      <p:ext uri="{BB962C8B-B14F-4D97-AF65-F5344CB8AC3E}">
        <p14:creationId xmlns:p14="http://schemas.microsoft.com/office/powerpoint/2010/main" val="2753392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B348CB-6436-A151-9247-831806D3042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93CA9B0-DDEB-CC08-398F-580F301B9892}"/>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D45AAD7-5D4D-5D06-EC24-A1A61C4FB018}"/>
              </a:ext>
            </a:extLst>
          </p:cNvPr>
          <p:cNvSpPr>
            <a:spLocks noGrp="1"/>
          </p:cNvSpPr>
          <p:nvPr>
            <p:ph type="dt" sz="half" idx="10"/>
          </p:nvPr>
        </p:nvSpPr>
        <p:spPr/>
        <p:txBody>
          <a:bodyPr/>
          <a:lstStyle/>
          <a:p>
            <a:fld id="{31EA37AA-CCDD-4A16-998E-395089A4B98C}" type="datetimeFigureOut">
              <a:rPr lang="sv-SE" smtClean="0"/>
              <a:t>2025-11-23</a:t>
            </a:fld>
            <a:endParaRPr lang="sv-SE"/>
          </a:p>
        </p:txBody>
      </p:sp>
      <p:sp>
        <p:nvSpPr>
          <p:cNvPr id="5" name="Platshållare för sidfot 4">
            <a:extLst>
              <a:ext uri="{FF2B5EF4-FFF2-40B4-BE49-F238E27FC236}">
                <a16:creationId xmlns:a16="http://schemas.microsoft.com/office/drawing/2014/main" id="{045CDE5F-C027-0EB4-64DA-3F90F3585FB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774C4B1-B98F-303E-3822-0669A1B11E4E}"/>
              </a:ext>
            </a:extLst>
          </p:cNvPr>
          <p:cNvSpPr>
            <a:spLocks noGrp="1"/>
          </p:cNvSpPr>
          <p:nvPr>
            <p:ph type="sldNum" sz="quarter" idx="12"/>
          </p:nvPr>
        </p:nvSpPr>
        <p:spPr/>
        <p:txBody>
          <a:bodyPr/>
          <a:lstStyle/>
          <a:p>
            <a:fld id="{B4A9B576-3DAD-403C-8733-10FC0C25F91E}" type="slidenum">
              <a:rPr lang="sv-SE" smtClean="0"/>
              <a:t>‹#›</a:t>
            </a:fld>
            <a:endParaRPr lang="sv-SE"/>
          </a:p>
        </p:txBody>
      </p:sp>
    </p:spTree>
    <p:extLst>
      <p:ext uri="{BB962C8B-B14F-4D97-AF65-F5344CB8AC3E}">
        <p14:creationId xmlns:p14="http://schemas.microsoft.com/office/powerpoint/2010/main" val="2550603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E30A68-995B-1876-2B50-8808C29218C0}"/>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79E85448-836C-C2CF-0FC2-A7262CC4E31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20472660-9AB8-13CC-A16D-472544AEE441}"/>
              </a:ext>
            </a:extLst>
          </p:cNvPr>
          <p:cNvSpPr>
            <a:spLocks noGrp="1"/>
          </p:cNvSpPr>
          <p:nvPr>
            <p:ph type="dt" sz="half" idx="10"/>
          </p:nvPr>
        </p:nvSpPr>
        <p:spPr/>
        <p:txBody>
          <a:bodyPr/>
          <a:lstStyle/>
          <a:p>
            <a:fld id="{31EA37AA-CCDD-4A16-998E-395089A4B98C}" type="datetimeFigureOut">
              <a:rPr lang="sv-SE" smtClean="0"/>
              <a:t>2025-11-23</a:t>
            </a:fld>
            <a:endParaRPr lang="sv-SE"/>
          </a:p>
        </p:txBody>
      </p:sp>
      <p:sp>
        <p:nvSpPr>
          <p:cNvPr id="5" name="Platshållare för sidfot 4">
            <a:extLst>
              <a:ext uri="{FF2B5EF4-FFF2-40B4-BE49-F238E27FC236}">
                <a16:creationId xmlns:a16="http://schemas.microsoft.com/office/drawing/2014/main" id="{4F41EF7C-6009-FEB9-9EDA-4C486FB6A60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9BEEAF6-7A7D-2FA0-718F-6716668F924B}"/>
              </a:ext>
            </a:extLst>
          </p:cNvPr>
          <p:cNvSpPr>
            <a:spLocks noGrp="1"/>
          </p:cNvSpPr>
          <p:nvPr>
            <p:ph type="sldNum" sz="quarter" idx="12"/>
          </p:nvPr>
        </p:nvSpPr>
        <p:spPr/>
        <p:txBody>
          <a:bodyPr/>
          <a:lstStyle/>
          <a:p>
            <a:fld id="{B4A9B576-3DAD-403C-8733-10FC0C25F91E}" type="slidenum">
              <a:rPr lang="sv-SE" smtClean="0"/>
              <a:t>‹#›</a:t>
            </a:fld>
            <a:endParaRPr lang="sv-SE"/>
          </a:p>
        </p:txBody>
      </p:sp>
    </p:spTree>
    <p:extLst>
      <p:ext uri="{BB962C8B-B14F-4D97-AF65-F5344CB8AC3E}">
        <p14:creationId xmlns:p14="http://schemas.microsoft.com/office/powerpoint/2010/main" val="3770109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0907B6-47EE-FF85-1034-B9A3649093B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9E0BC44-5DFE-F17C-2206-EA85663FE34B}"/>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A2133B2A-990D-A74E-8AFF-EA8A7F418958}"/>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A39BE0C8-9FEE-EFA7-85F3-79EF4DFE2E39}"/>
              </a:ext>
            </a:extLst>
          </p:cNvPr>
          <p:cNvSpPr>
            <a:spLocks noGrp="1"/>
          </p:cNvSpPr>
          <p:nvPr>
            <p:ph type="dt" sz="half" idx="10"/>
          </p:nvPr>
        </p:nvSpPr>
        <p:spPr/>
        <p:txBody>
          <a:bodyPr/>
          <a:lstStyle/>
          <a:p>
            <a:fld id="{31EA37AA-CCDD-4A16-998E-395089A4B98C}" type="datetimeFigureOut">
              <a:rPr lang="sv-SE" smtClean="0"/>
              <a:t>2025-11-23</a:t>
            </a:fld>
            <a:endParaRPr lang="sv-SE"/>
          </a:p>
        </p:txBody>
      </p:sp>
      <p:sp>
        <p:nvSpPr>
          <p:cNvPr id="6" name="Platshållare för sidfot 5">
            <a:extLst>
              <a:ext uri="{FF2B5EF4-FFF2-40B4-BE49-F238E27FC236}">
                <a16:creationId xmlns:a16="http://schemas.microsoft.com/office/drawing/2014/main" id="{1F448728-46FA-A22D-C2ED-268EAE50DC2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F5EDA5C-758C-BC48-B4BE-28CAC36C0771}"/>
              </a:ext>
            </a:extLst>
          </p:cNvPr>
          <p:cNvSpPr>
            <a:spLocks noGrp="1"/>
          </p:cNvSpPr>
          <p:nvPr>
            <p:ph type="sldNum" sz="quarter" idx="12"/>
          </p:nvPr>
        </p:nvSpPr>
        <p:spPr/>
        <p:txBody>
          <a:bodyPr/>
          <a:lstStyle/>
          <a:p>
            <a:fld id="{B4A9B576-3DAD-403C-8733-10FC0C25F91E}" type="slidenum">
              <a:rPr lang="sv-SE" smtClean="0"/>
              <a:t>‹#›</a:t>
            </a:fld>
            <a:endParaRPr lang="sv-SE"/>
          </a:p>
        </p:txBody>
      </p:sp>
    </p:spTree>
    <p:extLst>
      <p:ext uri="{BB962C8B-B14F-4D97-AF65-F5344CB8AC3E}">
        <p14:creationId xmlns:p14="http://schemas.microsoft.com/office/powerpoint/2010/main" val="4120824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2E290C-CEE6-3354-3DCF-04457B854AB6}"/>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EC4D2357-38D3-8EB2-9086-A28FD83FFB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125910BB-1DC6-1844-9CD3-E469BEA4EB69}"/>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13170B13-D838-7D82-1698-EA6D817328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3709B8CA-1E27-7C4E-0895-3F84EDB07920}"/>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8812ED50-A420-0BBF-C677-1C15065B1796}"/>
              </a:ext>
            </a:extLst>
          </p:cNvPr>
          <p:cNvSpPr>
            <a:spLocks noGrp="1"/>
          </p:cNvSpPr>
          <p:nvPr>
            <p:ph type="dt" sz="half" idx="10"/>
          </p:nvPr>
        </p:nvSpPr>
        <p:spPr/>
        <p:txBody>
          <a:bodyPr/>
          <a:lstStyle/>
          <a:p>
            <a:fld id="{31EA37AA-CCDD-4A16-998E-395089A4B98C}" type="datetimeFigureOut">
              <a:rPr lang="sv-SE" smtClean="0"/>
              <a:t>2025-11-23</a:t>
            </a:fld>
            <a:endParaRPr lang="sv-SE"/>
          </a:p>
        </p:txBody>
      </p:sp>
      <p:sp>
        <p:nvSpPr>
          <p:cNvPr id="8" name="Platshållare för sidfot 7">
            <a:extLst>
              <a:ext uri="{FF2B5EF4-FFF2-40B4-BE49-F238E27FC236}">
                <a16:creationId xmlns:a16="http://schemas.microsoft.com/office/drawing/2014/main" id="{89F73076-F70D-FD6D-B843-EE9B18204DD8}"/>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C0701EFD-5F66-5FEC-56A4-7FA44A38C72A}"/>
              </a:ext>
            </a:extLst>
          </p:cNvPr>
          <p:cNvSpPr>
            <a:spLocks noGrp="1"/>
          </p:cNvSpPr>
          <p:nvPr>
            <p:ph type="sldNum" sz="quarter" idx="12"/>
          </p:nvPr>
        </p:nvSpPr>
        <p:spPr/>
        <p:txBody>
          <a:bodyPr/>
          <a:lstStyle/>
          <a:p>
            <a:fld id="{B4A9B576-3DAD-403C-8733-10FC0C25F91E}" type="slidenum">
              <a:rPr lang="sv-SE" smtClean="0"/>
              <a:t>‹#›</a:t>
            </a:fld>
            <a:endParaRPr lang="sv-SE"/>
          </a:p>
        </p:txBody>
      </p:sp>
    </p:spTree>
    <p:extLst>
      <p:ext uri="{BB962C8B-B14F-4D97-AF65-F5344CB8AC3E}">
        <p14:creationId xmlns:p14="http://schemas.microsoft.com/office/powerpoint/2010/main" val="3433112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FB766D-1FFA-2388-31C3-4B3A5FBC69CB}"/>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FC0A5B32-A887-9591-DEED-13B3180D1EA9}"/>
              </a:ext>
            </a:extLst>
          </p:cNvPr>
          <p:cNvSpPr>
            <a:spLocks noGrp="1"/>
          </p:cNvSpPr>
          <p:nvPr>
            <p:ph type="dt" sz="half" idx="10"/>
          </p:nvPr>
        </p:nvSpPr>
        <p:spPr/>
        <p:txBody>
          <a:bodyPr/>
          <a:lstStyle/>
          <a:p>
            <a:fld id="{31EA37AA-CCDD-4A16-998E-395089A4B98C}" type="datetimeFigureOut">
              <a:rPr lang="sv-SE" smtClean="0"/>
              <a:t>2025-11-23</a:t>
            </a:fld>
            <a:endParaRPr lang="sv-SE"/>
          </a:p>
        </p:txBody>
      </p:sp>
      <p:sp>
        <p:nvSpPr>
          <p:cNvPr id="4" name="Platshållare för sidfot 3">
            <a:extLst>
              <a:ext uri="{FF2B5EF4-FFF2-40B4-BE49-F238E27FC236}">
                <a16:creationId xmlns:a16="http://schemas.microsoft.com/office/drawing/2014/main" id="{9FAD17E7-97FA-8213-C3FD-2255396580CF}"/>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DC56B5-501D-88A9-94CA-974B39EA1B6C}"/>
              </a:ext>
            </a:extLst>
          </p:cNvPr>
          <p:cNvSpPr>
            <a:spLocks noGrp="1"/>
          </p:cNvSpPr>
          <p:nvPr>
            <p:ph type="sldNum" sz="quarter" idx="12"/>
          </p:nvPr>
        </p:nvSpPr>
        <p:spPr/>
        <p:txBody>
          <a:bodyPr/>
          <a:lstStyle/>
          <a:p>
            <a:fld id="{B4A9B576-3DAD-403C-8733-10FC0C25F91E}" type="slidenum">
              <a:rPr lang="sv-SE" smtClean="0"/>
              <a:t>‹#›</a:t>
            </a:fld>
            <a:endParaRPr lang="sv-SE"/>
          </a:p>
        </p:txBody>
      </p:sp>
    </p:spTree>
    <p:extLst>
      <p:ext uri="{BB962C8B-B14F-4D97-AF65-F5344CB8AC3E}">
        <p14:creationId xmlns:p14="http://schemas.microsoft.com/office/powerpoint/2010/main" val="18199649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856C1D54-6027-4442-3D30-A6E511311963}"/>
              </a:ext>
            </a:extLst>
          </p:cNvPr>
          <p:cNvSpPr>
            <a:spLocks noGrp="1"/>
          </p:cNvSpPr>
          <p:nvPr>
            <p:ph type="dt" sz="half" idx="10"/>
          </p:nvPr>
        </p:nvSpPr>
        <p:spPr/>
        <p:txBody>
          <a:bodyPr/>
          <a:lstStyle/>
          <a:p>
            <a:fld id="{31EA37AA-CCDD-4A16-998E-395089A4B98C}" type="datetimeFigureOut">
              <a:rPr lang="sv-SE" smtClean="0"/>
              <a:t>2025-11-23</a:t>
            </a:fld>
            <a:endParaRPr lang="sv-SE"/>
          </a:p>
        </p:txBody>
      </p:sp>
      <p:sp>
        <p:nvSpPr>
          <p:cNvPr id="3" name="Platshållare för sidfot 2">
            <a:extLst>
              <a:ext uri="{FF2B5EF4-FFF2-40B4-BE49-F238E27FC236}">
                <a16:creationId xmlns:a16="http://schemas.microsoft.com/office/drawing/2014/main" id="{75661683-BAD4-4998-6CDF-23FA08A59C7E}"/>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63FBF857-EE2D-6748-7BB5-36441529A6E6}"/>
              </a:ext>
            </a:extLst>
          </p:cNvPr>
          <p:cNvSpPr>
            <a:spLocks noGrp="1"/>
          </p:cNvSpPr>
          <p:nvPr>
            <p:ph type="sldNum" sz="quarter" idx="12"/>
          </p:nvPr>
        </p:nvSpPr>
        <p:spPr/>
        <p:txBody>
          <a:bodyPr/>
          <a:lstStyle/>
          <a:p>
            <a:fld id="{B4A9B576-3DAD-403C-8733-10FC0C25F91E}" type="slidenum">
              <a:rPr lang="sv-SE" smtClean="0"/>
              <a:t>‹#›</a:t>
            </a:fld>
            <a:endParaRPr lang="sv-SE"/>
          </a:p>
        </p:txBody>
      </p:sp>
    </p:spTree>
    <p:extLst>
      <p:ext uri="{BB962C8B-B14F-4D97-AF65-F5344CB8AC3E}">
        <p14:creationId xmlns:p14="http://schemas.microsoft.com/office/powerpoint/2010/main" val="7352912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34B0B6-AC7A-3DB3-AD38-DBA849880A8B}"/>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DB756BC-8F1A-22E3-3049-F884683129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DB885AE4-ED35-9814-C8EA-9FC5617D56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15477E46-6D1A-DD53-9EC5-9DF70873B7D5}"/>
              </a:ext>
            </a:extLst>
          </p:cNvPr>
          <p:cNvSpPr>
            <a:spLocks noGrp="1"/>
          </p:cNvSpPr>
          <p:nvPr>
            <p:ph type="dt" sz="half" idx="10"/>
          </p:nvPr>
        </p:nvSpPr>
        <p:spPr/>
        <p:txBody>
          <a:bodyPr/>
          <a:lstStyle/>
          <a:p>
            <a:fld id="{31EA37AA-CCDD-4A16-998E-395089A4B98C}" type="datetimeFigureOut">
              <a:rPr lang="sv-SE" smtClean="0"/>
              <a:t>2025-11-23</a:t>
            </a:fld>
            <a:endParaRPr lang="sv-SE"/>
          </a:p>
        </p:txBody>
      </p:sp>
      <p:sp>
        <p:nvSpPr>
          <p:cNvPr id="6" name="Platshållare för sidfot 5">
            <a:extLst>
              <a:ext uri="{FF2B5EF4-FFF2-40B4-BE49-F238E27FC236}">
                <a16:creationId xmlns:a16="http://schemas.microsoft.com/office/drawing/2014/main" id="{D18CE426-8235-7ED4-548B-161A0F470EC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6886E80-FA32-499D-B2CB-538AE959DAD7}"/>
              </a:ext>
            </a:extLst>
          </p:cNvPr>
          <p:cNvSpPr>
            <a:spLocks noGrp="1"/>
          </p:cNvSpPr>
          <p:nvPr>
            <p:ph type="sldNum" sz="quarter" idx="12"/>
          </p:nvPr>
        </p:nvSpPr>
        <p:spPr/>
        <p:txBody>
          <a:bodyPr/>
          <a:lstStyle/>
          <a:p>
            <a:fld id="{B4A9B576-3DAD-403C-8733-10FC0C25F91E}" type="slidenum">
              <a:rPr lang="sv-SE" smtClean="0"/>
              <a:t>‹#›</a:t>
            </a:fld>
            <a:endParaRPr lang="sv-SE"/>
          </a:p>
        </p:txBody>
      </p:sp>
    </p:spTree>
    <p:extLst>
      <p:ext uri="{BB962C8B-B14F-4D97-AF65-F5344CB8AC3E}">
        <p14:creationId xmlns:p14="http://schemas.microsoft.com/office/powerpoint/2010/main" val="367503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10CA78-BB87-4EA1-AFA7-8C568D9757D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A4AA3F5-E127-4CAD-92C4-B7C1FA5472D2}"/>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CC3F91B-4325-4383-8E93-D46DBC22FCDE}"/>
              </a:ext>
            </a:extLst>
          </p:cNvPr>
          <p:cNvSpPr>
            <a:spLocks noGrp="1"/>
          </p:cNvSpPr>
          <p:nvPr>
            <p:ph type="dt" sz="half" idx="10"/>
          </p:nvPr>
        </p:nvSpPr>
        <p:spPr/>
        <p:txBody>
          <a:bodyPr/>
          <a:lstStyle/>
          <a:p>
            <a:fld id="{72D305ED-7D0F-4D8A-B2F4-A3BC785546B2}" type="datetimeFigureOut">
              <a:rPr lang="sv-SE" smtClean="0"/>
              <a:t>2025-11-23</a:t>
            </a:fld>
            <a:endParaRPr lang="sv-SE"/>
          </a:p>
        </p:txBody>
      </p:sp>
      <p:sp>
        <p:nvSpPr>
          <p:cNvPr id="5" name="Platshållare för sidfot 4">
            <a:extLst>
              <a:ext uri="{FF2B5EF4-FFF2-40B4-BE49-F238E27FC236}">
                <a16:creationId xmlns:a16="http://schemas.microsoft.com/office/drawing/2014/main" id="{1353CD40-DB73-4FB6-84FC-98542261821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102FA12-AAB4-4E91-AFDF-C163E5DB533C}"/>
              </a:ext>
            </a:extLst>
          </p:cNvPr>
          <p:cNvSpPr>
            <a:spLocks noGrp="1"/>
          </p:cNvSpPr>
          <p:nvPr>
            <p:ph type="sldNum" sz="quarter" idx="12"/>
          </p:nvPr>
        </p:nvSpPr>
        <p:spPr/>
        <p:txBody>
          <a:bodyPr/>
          <a:lstStyle/>
          <a:p>
            <a:fld id="{7A1FF6B5-0E17-4C02-85F3-C067F3D3BB79}" type="slidenum">
              <a:rPr lang="sv-SE" smtClean="0"/>
              <a:t>‹#›</a:t>
            </a:fld>
            <a:endParaRPr lang="sv-SE"/>
          </a:p>
        </p:txBody>
      </p:sp>
    </p:spTree>
    <p:extLst>
      <p:ext uri="{BB962C8B-B14F-4D97-AF65-F5344CB8AC3E}">
        <p14:creationId xmlns:p14="http://schemas.microsoft.com/office/powerpoint/2010/main" val="23733722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7FC544-E6CC-2F9A-17D9-096AAF5B72E8}"/>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A9CBB8D0-3816-8092-C72E-5FBBCA97A7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BBD64A42-E8E4-CAC9-9EE3-7AFF6066F0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D3A1AF97-9B65-F7A2-3D8F-C9504D5586D1}"/>
              </a:ext>
            </a:extLst>
          </p:cNvPr>
          <p:cNvSpPr>
            <a:spLocks noGrp="1"/>
          </p:cNvSpPr>
          <p:nvPr>
            <p:ph type="dt" sz="half" idx="10"/>
          </p:nvPr>
        </p:nvSpPr>
        <p:spPr/>
        <p:txBody>
          <a:bodyPr/>
          <a:lstStyle/>
          <a:p>
            <a:fld id="{31EA37AA-CCDD-4A16-998E-395089A4B98C}" type="datetimeFigureOut">
              <a:rPr lang="sv-SE" smtClean="0"/>
              <a:t>2025-11-23</a:t>
            </a:fld>
            <a:endParaRPr lang="sv-SE"/>
          </a:p>
        </p:txBody>
      </p:sp>
      <p:sp>
        <p:nvSpPr>
          <p:cNvPr id="6" name="Platshållare för sidfot 5">
            <a:extLst>
              <a:ext uri="{FF2B5EF4-FFF2-40B4-BE49-F238E27FC236}">
                <a16:creationId xmlns:a16="http://schemas.microsoft.com/office/drawing/2014/main" id="{1EF9119D-B79C-5A9E-27E0-434A5E88196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18A21E1-0C67-B910-8BA0-A1590C817DB3}"/>
              </a:ext>
            </a:extLst>
          </p:cNvPr>
          <p:cNvSpPr>
            <a:spLocks noGrp="1"/>
          </p:cNvSpPr>
          <p:nvPr>
            <p:ph type="sldNum" sz="quarter" idx="12"/>
          </p:nvPr>
        </p:nvSpPr>
        <p:spPr/>
        <p:txBody>
          <a:bodyPr/>
          <a:lstStyle/>
          <a:p>
            <a:fld id="{B4A9B576-3DAD-403C-8733-10FC0C25F91E}" type="slidenum">
              <a:rPr lang="sv-SE" smtClean="0"/>
              <a:t>‹#›</a:t>
            </a:fld>
            <a:endParaRPr lang="sv-SE"/>
          </a:p>
        </p:txBody>
      </p:sp>
    </p:spTree>
    <p:extLst>
      <p:ext uri="{BB962C8B-B14F-4D97-AF65-F5344CB8AC3E}">
        <p14:creationId xmlns:p14="http://schemas.microsoft.com/office/powerpoint/2010/main" val="37290434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A49F83-4647-A0BC-EA98-BDAD749FB49E}"/>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40E4FA11-3DCB-07E5-91E6-60B8BF1F74B1}"/>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9D9499C-E4FA-E91D-AB9E-3272FFCFC693}"/>
              </a:ext>
            </a:extLst>
          </p:cNvPr>
          <p:cNvSpPr>
            <a:spLocks noGrp="1"/>
          </p:cNvSpPr>
          <p:nvPr>
            <p:ph type="dt" sz="half" idx="10"/>
          </p:nvPr>
        </p:nvSpPr>
        <p:spPr/>
        <p:txBody>
          <a:bodyPr/>
          <a:lstStyle/>
          <a:p>
            <a:fld id="{31EA37AA-CCDD-4A16-998E-395089A4B98C}" type="datetimeFigureOut">
              <a:rPr lang="sv-SE" smtClean="0"/>
              <a:t>2025-11-23</a:t>
            </a:fld>
            <a:endParaRPr lang="sv-SE"/>
          </a:p>
        </p:txBody>
      </p:sp>
      <p:sp>
        <p:nvSpPr>
          <p:cNvPr id="5" name="Platshållare för sidfot 4">
            <a:extLst>
              <a:ext uri="{FF2B5EF4-FFF2-40B4-BE49-F238E27FC236}">
                <a16:creationId xmlns:a16="http://schemas.microsoft.com/office/drawing/2014/main" id="{F686742A-A3C5-70FB-AA43-1AA16058A95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5B8957E-7CFD-B8A5-CBD7-1209329A0B10}"/>
              </a:ext>
            </a:extLst>
          </p:cNvPr>
          <p:cNvSpPr>
            <a:spLocks noGrp="1"/>
          </p:cNvSpPr>
          <p:nvPr>
            <p:ph type="sldNum" sz="quarter" idx="12"/>
          </p:nvPr>
        </p:nvSpPr>
        <p:spPr/>
        <p:txBody>
          <a:bodyPr/>
          <a:lstStyle/>
          <a:p>
            <a:fld id="{B4A9B576-3DAD-403C-8733-10FC0C25F91E}" type="slidenum">
              <a:rPr lang="sv-SE" smtClean="0"/>
              <a:t>‹#›</a:t>
            </a:fld>
            <a:endParaRPr lang="sv-SE"/>
          </a:p>
        </p:txBody>
      </p:sp>
    </p:spTree>
    <p:extLst>
      <p:ext uri="{BB962C8B-B14F-4D97-AF65-F5344CB8AC3E}">
        <p14:creationId xmlns:p14="http://schemas.microsoft.com/office/powerpoint/2010/main" val="38722310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51106773-3B0A-ADB0-58C8-5DB27DE8990E}"/>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DE251E67-E22A-47E2-E883-512726DD5AB3}"/>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A20990B-EEC8-1DD5-50FE-7F3484F8CC12}"/>
              </a:ext>
            </a:extLst>
          </p:cNvPr>
          <p:cNvSpPr>
            <a:spLocks noGrp="1"/>
          </p:cNvSpPr>
          <p:nvPr>
            <p:ph type="dt" sz="half" idx="10"/>
          </p:nvPr>
        </p:nvSpPr>
        <p:spPr/>
        <p:txBody>
          <a:bodyPr/>
          <a:lstStyle/>
          <a:p>
            <a:fld id="{31EA37AA-CCDD-4A16-998E-395089A4B98C}" type="datetimeFigureOut">
              <a:rPr lang="sv-SE" smtClean="0"/>
              <a:t>2025-11-23</a:t>
            </a:fld>
            <a:endParaRPr lang="sv-SE"/>
          </a:p>
        </p:txBody>
      </p:sp>
      <p:sp>
        <p:nvSpPr>
          <p:cNvPr id="5" name="Platshållare för sidfot 4">
            <a:extLst>
              <a:ext uri="{FF2B5EF4-FFF2-40B4-BE49-F238E27FC236}">
                <a16:creationId xmlns:a16="http://schemas.microsoft.com/office/drawing/2014/main" id="{40E944DC-B79E-A7B7-3131-6682232E230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687B757-21FA-DC9F-AA0F-AE2D158C31DB}"/>
              </a:ext>
            </a:extLst>
          </p:cNvPr>
          <p:cNvSpPr>
            <a:spLocks noGrp="1"/>
          </p:cNvSpPr>
          <p:nvPr>
            <p:ph type="sldNum" sz="quarter" idx="12"/>
          </p:nvPr>
        </p:nvSpPr>
        <p:spPr/>
        <p:txBody>
          <a:bodyPr/>
          <a:lstStyle/>
          <a:p>
            <a:fld id="{B4A9B576-3DAD-403C-8733-10FC0C25F91E}" type="slidenum">
              <a:rPr lang="sv-SE" smtClean="0"/>
              <a:t>‹#›</a:t>
            </a:fld>
            <a:endParaRPr lang="sv-SE"/>
          </a:p>
        </p:txBody>
      </p:sp>
    </p:spTree>
    <p:extLst>
      <p:ext uri="{BB962C8B-B14F-4D97-AF65-F5344CB8AC3E}">
        <p14:creationId xmlns:p14="http://schemas.microsoft.com/office/powerpoint/2010/main" val="33451556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227D1A-171B-494F-80EA-3C087541CB66}"/>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804310E-6C30-498C-BC8F-E69EAD056F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38B9300C-A74D-40B9-B25F-64260719EC08}"/>
              </a:ext>
            </a:extLst>
          </p:cNvPr>
          <p:cNvSpPr>
            <a:spLocks noGrp="1"/>
          </p:cNvSpPr>
          <p:nvPr>
            <p:ph type="dt" sz="half" idx="10"/>
          </p:nvPr>
        </p:nvSpPr>
        <p:spPr>
          <a:xfrm>
            <a:off x="838200" y="6356350"/>
            <a:ext cx="2743200" cy="365125"/>
          </a:xfrm>
          <a:prstGeom prst="rect">
            <a:avLst/>
          </a:prstGeom>
        </p:spPr>
        <p:txBody>
          <a:bodyPr/>
          <a:lstStyle/>
          <a:p>
            <a:fld id="{12BF5E8D-22E9-4A74-9E51-EFC62C26CC44}" type="datetimeFigureOut">
              <a:rPr lang="sv-SE" smtClean="0"/>
              <a:t>2025-11-23</a:t>
            </a:fld>
            <a:endParaRPr lang="sv-SE"/>
          </a:p>
        </p:txBody>
      </p:sp>
      <p:sp>
        <p:nvSpPr>
          <p:cNvPr id="5" name="Platshållare för sidfot 4">
            <a:extLst>
              <a:ext uri="{FF2B5EF4-FFF2-40B4-BE49-F238E27FC236}">
                <a16:creationId xmlns:a16="http://schemas.microsoft.com/office/drawing/2014/main" id="{1D17E936-FAC9-4CBE-AC0F-73DB342476F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459180C-9391-4F61-B02A-16E7D8057AE4}"/>
              </a:ext>
            </a:extLst>
          </p:cNvPr>
          <p:cNvSpPr>
            <a:spLocks noGrp="1"/>
          </p:cNvSpPr>
          <p:nvPr>
            <p:ph type="sldNum" sz="quarter" idx="12"/>
          </p:nvPr>
        </p:nvSpPr>
        <p:spPr>
          <a:xfrm>
            <a:off x="8610600" y="6356350"/>
            <a:ext cx="2743200" cy="365125"/>
          </a:xfrm>
          <a:prstGeom prst="rect">
            <a:avLst/>
          </a:prstGeom>
        </p:spPr>
        <p:txBody>
          <a:bodyPr/>
          <a:lstStyle/>
          <a:p>
            <a:fld id="{A4FA6067-4586-4E3C-911E-92366F594208}" type="slidenum">
              <a:rPr lang="sv-SE" smtClean="0"/>
              <a:t>‹#›</a:t>
            </a:fld>
            <a:endParaRPr lang="sv-SE"/>
          </a:p>
        </p:txBody>
      </p:sp>
    </p:spTree>
    <p:extLst>
      <p:ext uri="{BB962C8B-B14F-4D97-AF65-F5344CB8AC3E}">
        <p14:creationId xmlns:p14="http://schemas.microsoft.com/office/powerpoint/2010/main" val="11297367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B3F753-4D29-4F11-87CF-E13B9E94563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6391830-0E6B-46B6-97CD-B0C02E8663A8}"/>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583B504-7F97-4FBA-8A3D-6DFB22E68139}"/>
              </a:ext>
            </a:extLst>
          </p:cNvPr>
          <p:cNvSpPr>
            <a:spLocks noGrp="1"/>
          </p:cNvSpPr>
          <p:nvPr>
            <p:ph type="dt" sz="half" idx="10"/>
          </p:nvPr>
        </p:nvSpPr>
        <p:spPr>
          <a:xfrm>
            <a:off x="838200" y="6356350"/>
            <a:ext cx="2743200" cy="365125"/>
          </a:xfrm>
          <a:prstGeom prst="rect">
            <a:avLst/>
          </a:prstGeom>
        </p:spPr>
        <p:txBody>
          <a:bodyPr/>
          <a:lstStyle/>
          <a:p>
            <a:fld id="{12BF5E8D-22E9-4A74-9E51-EFC62C26CC44}" type="datetimeFigureOut">
              <a:rPr lang="sv-SE" smtClean="0"/>
              <a:t>2025-11-23</a:t>
            </a:fld>
            <a:endParaRPr lang="sv-SE"/>
          </a:p>
        </p:txBody>
      </p:sp>
      <p:sp>
        <p:nvSpPr>
          <p:cNvPr id="5" name="Platshållare för sidfot 4">
            <a:extLst>
              <a:ext uri="{FF2B5EF4-FFF2-40B4-BE49-F238E27FC236}">
                <a16:creationId xmlns:a16="http://schemas.microsoft.com/office/drawing/2014/main" id="{A4ADDE06-4170-46FF-AFDC-5A424F4FF81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EEC7EE7-2F3F-4D17-BB3B-02D7950151B9}"/>
              </a:ext>
            </a:extLst>
          </p:cNvPr>
          <p:cNvSpPr>
            <a:spLocks noGrp="1"/>
          </p:cNvSpPr>
          <p:nvPr>
            <p:ph type="sldNum" sz="quarter" idx="12"/>
          </p:nvPr>
        </p:nvSpPr>
        <p:spPr>
          <a:xfrm>
            <a:off x="8610600" y="6356350"/>
            <a:ext cx="2743200" cy="365125"/>
          </a:xfrm>
          <a:prstGeom prst="rect">
            <a:avLst/>
          </a:prstGeom>
        </p:spPr>
        <p:txBody>
          <a:bodyPr/>
          <a:lstStyle/>
          <a:p>
            <a:fld id="{A4FA6067-4586-4E3C-911E-92366F594208}" type="slidenum">
              <a:rPr lang="sv-SE" smtClean="0"/>
              <a:t>‹#›</a:t>
            </a:fld>
            <a:endParaRPr lang="sv-SE"/>
          </a:p>
        </p:txBody>
      </p:sp>
    </p:spTree>
    <p:extLst>
      <p:ext uri="{BB962C8B-B14F-4D97-AF65-F5344CB8AC3E}">
        <p14:creationId xmlns:p14="http://schemas.microsoft.com/office/powerpoint/2010/main" val="7377048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A7A0F9-91E0-490A-9430-F452C2724798}"/>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B6CCC85B-264C-4889-A79E-FEE937DCAE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50D2CC84-5529-4947-8C45-2376A5E4C836}"/>
              </a:ext>
            </a:extLst>
          </p:cNvPr>
          <p:cNvSpPr>
            <a:spLocks noGrp="1"/>
          </p:cNvSpPr>
          <p:nvPr>
            <p:ph type="dt" sz="half" idx="10"/>
          </p:nvPr>
        </p:nvSpPr>
        <p:spPr>
          <a:xfrm>
            <a:off x="838200" y="6356350"/>
            <a:ext cx="2743200" cy="365125"/>
          </a:xfrm>
          <a:prstGeom prst="rect">
            <a:avLst/>
          </a:prstGeom>
        </p:spPr>
        <p:txBody>
          <a:bodyPr/>
          <a:lstStyle/>
          <a:p>
            <a:fld id="{12BF5E8D-22E9-4A74-9E51-EFC62C26CC44}" type="datetimeFigureOut">
              <a:rPr lang="sv-SE" smtClean="0"/>
              <a:t>2025-11-23</a:t>
            </a:fld>
            <a:endParaRPr lang="sv-SE"/>
          </a:p>
        </p:txBody>
      </p:sp>
      <p:sp>
        <p:nvSpPr>
          <p:cNvPr id="5" name="Platshållare för sidfot 4">
            <a:extLst>
              <a:ext uri="{FF2B5EF4-FFF2-40B4-BE49-F238E27FC236}">
                <a16:creationId xmlns:a16="http://schemas.microsoft.com/office/drawing/2014/main" id="{B9C476FD-406B-406E-A891-E65BE9F2C66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3198D98-4B8B-4936-A200-AE0496561924}"/>
              </a:ext>
            </a:extLst>
          </p:cNvPr>
          <p:cNvSpPr>
            <a:spLocks noGrp="1"/>
          </p:cNvSpPr>
          <p:nvPr>
            <p:ph type="sldNum" sz="quarter" idx="12"/>
          </p:nvPr>
        </p:nvSpPr>
        <p:spPr>
          <a:xfrm>
            <a:off x="8610600" y="6356350"/>
            <a:ext cx="2743200" cy="365125"/>
          </a:xfrm>
          <a:prstGeom prst="rect">
            <a:avLst/>
          </a:prstGeom>
        </p:spPr>
        <p:txBody>
          <a:bodyPr/>
          <a:lstStyle/>
          <a:p>
            <a:fld id="{A4FA6067-4586-4E3C-911E-92366F594208}" type="slidenum">
              <a:rPr lang="sv-SE" smtClean="0"/>
              <a:t>‹#›</a:t>
            </a:fld>
            <a:endParaRPr lang="sv-SE"/>
          </a:p>
        </p:txBody>
      </p:sp>
    </p:spTree>
    <p:extLst>
      <p:ext uri="{BB962C8B-B14F-4D97-AF65-F5344CB8AC3E}">
        <p14:creationId xmlns:p14="http://schemas.microsoft.com/office/powerpoint/2010/main" val="20007804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27CF5CB-CDFF-4D59-994E-43DE604B01B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0D56270-C1D6-4353-B18F-CF9CF23345B3}"/>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368C0625-9942-4BAF-AA9A-AF5A72D454AD}"/>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A1F0D97C-35E8-4797-821F-939B4741711C}"/>
              </a:ext>
            </a:extLst>
          </p:cNvPr>
          <p:cNvSpPr>
            <a:spLocks noGrp="1"/>
          </p:cNvSpPr>
          <p:nvPr>
            <p:ph type="dt" sz="half" idx="10"/>
          </p:nvPr>
        </p:nvSpPr>
        <p:spPr>
          <a:xfrm>
            <a:off x="838200" y="6356350"/>
            <a:ext cx="2743200" cy="365125"/>
          </a:xfrm>
          <a:prstGeom prst="rect">
            <a:avLst/>
          </a:prstGeom>
        </p:spPr>
        <p:txBody>
          <a:bodyPr/>
          <a:lstStyle/>
          <a:p>
            <a:fld id="{12BF5E8D-22E9-4A74-9E51-EFC62C26CC44}" type="datetimeFigureOut">
              <a:rPr lang="sv-SE" smtClean="0"/>
              <a:t>2025-11-23</a:t>
            </a:fld>
            <a:endParaRPr lang="sv-SE"/>
          </a:p>
        </p:txBody>
      </p:sp>
      <p:sp>
        <p:nvSpPr>
          <p:cNvPr id="6" name="Platshållare för sidfot 5">
            <a:extLst>
              <a:ext uri="{FF2B5EF4-FFF2-40B4-BE49-F238E27FC236}">
                <a16:creationId xmlns:a16="http://schemas.microsoft.com/office/drawing/2014/main" id="{FAFC810C-3A21-4805-AA22-50EEFB37360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234D91F-4B0F-4599-9577-8067D542E48B}"/>
              </a:ext>
            </a:extLst>
          </p:cNvPr>
          <p:cNvSpPr>
            <a:spLocks noGrp="1"/>
          </p:cNvSpPr>
          <p:nvPr>
            <p:ph type="sldNum" sz="quarter" idx="12"/>
          </p:nvPr>
        </p:nvSpPr>
        <p:spPr>
          <a:xfrm>
            <a:off x="8610600" y="6356350"/>
            <a:ext cx="2743200" cy="365125"/>
          </a:xfrm>
          <a:prstGeom prst="rect">
            <a:avLst/>
          </a:prstGeom>
        </p:spPr>
        <p:txBody>
          <a:bodyPr/>
          <a:lstStyle/>
          <a:p>
            <a:fld id="{A4FA6067-4586-4E3C-911E-92366F594208}" type="slidenum">
              <a:rPr lang="sv-SE" smtClean="0"/>
              <a:t>‹#›</a:t>
            </a:fld>
            <a:endParaRPr lang="sv-SE"/>
          </a:p>
        </p:txBody>
      </p:sp>
    </p:spTree>
    <p:extLst>
      <p:ext uri="{BB962C8B-B14F-4D97-AF65-F5344CB8AC3E}">
        <p14:creationId xmlns:p14="http://schemas.microsoft.com/office/powerpoint/2010/main" val="28726310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A640AC-1EA6-417A-90A1-3091AE330AF0}"/>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67AEB39-9778-4C91-A24C-251F641D6E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6082BD66-6AB9-4F4E-A655-A294F8B448A6}"/>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F46AD45A-2B44-417B-9664-EFDC850235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335D4D50-4E37-48BF-B55A-32FE7F5626AD}"/>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BDC57906-AB1E-4849-B537-641E719FB7BA}"/>
              </a:ext>
            </a:extLst>
          </p:cNvPr>
          <p:cNvSpPr>
            <a:spLocks noGrp="1"/>
          </p:cNvSpPr>
          <p:nvPr>
            <p:ph type="dt" sz="half" idx="10"/>
          </p:nvPr>
        </p:nvSpPr>
        <p:spPr>
          <a:xfrm>
            <a:off x="838200" y="6356350"/>
            <a:ext cx="2743200" cy="365125"/>
          </a:xfrm>
          <a:prstGeom prst="rect">
            <a:avLst/>
          </a:prstGeom>
        </p:spPr>
        <p:txBody>
          <a:bodyPr/>
          <a:lstStyle/>
          <a:p>
            <a:fld id="{12BF5E8D-22E9-4A74-9E51-EFC62C26CC44}" type="datetimeFigureOut">
              <a:rPr lang="sv-SE" smtClean="0"/>
              <a:t>2025-11-23</a:t>
            </a:fld>
            <a:endParaRPr lang="sv-SE"/>
          </a:p>
        </p:txBody>
      </p:sp>
      <p:sp>
        <p:nvSpPr>
          <p:cNvPr id="8" name="Platshållare för sidfot 7">
            <a:extLst>
              <a:ext uri="{FF2B5EF4-FFF2-40B4-BE49-F238E27FC236}">
                <a16:creationId xmlns:a16="http://schemas.microsoft.com/office/drawing/2014/main" id="{EB37C26E-D53A-4238-96B6-F7FF80C225DB}"/>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4073022B-8500-4BF0-AD93-329080113097}"/>
              </a:ext>
            </a:extLst>
          </p:cNvPr>
          <p:cNvSpPr>
            <a:spLocks noGrp="1"/>
          </p:cNvSpPr>
          <p:nvPr>
            <p:ph type="sldNum" sz="quarter" idx="12"/>
          </p:nvPr>
        </p:nvSpPr>
        <p:spPr>
          <a:xfrm>
            <a:off x="8610600" y="6356350"/>
            <a:ext cx="2743200" cy="365125"/>
          </a:xfrm>
          <a:prstGeom prst="rect">
            <a:avLst/>
          </a:prstGeom>
        </p:spPr>
        <p:txBody>
          <a:bodyPr/>
          <a:lstStyle/>
          <a:p>
            <a:fld id="{A4FA6067-4586-4E3C-911E-92366F594208}" type="slidenum">
              <a:rPr lang="sv-SE" smtClean="0"/>
              <a:t>‹#›</a:t>
            </a:fld>
            <a:endParaRPr lang="sv-SE"/>
          </a:p>
        </p:txBody>
      </p:sp>
    </p:spTree>
    <p:extLst>
      <p:ext uri="{BB962C8B-B14F-4D97-AF65-F5344CB8AC3E}">
        <p14:creationId xmlns:p14="http://schemas.microsoft.com/office/powerpoint/2010/main" val="18781665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2415FF-C433-4F2F-8FAB-69DFC7C3F574}"/>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4AD49B8A-D293-4CE1-AAA0-FBDDD50E9747}"/>
              </a:ext>
            </a:extLst>
          </p:cNvPr>
          <p:cNvSpPr>
            <a:spLocks noGrp="1"/>
          </p:cNvSpPr>
          <p:nvPr>
            <p:ph type="dt" sz="half" idx="10"/>
          </p:nvPr>
        </p:nvSpPr>
        <p:spPr>
          <a:xfrm>
            <a:off x="838200" y="6356350"/>
            <a:ext cx="2743200" cy="365125"/>
          </a:xfrm>
          <a:prstGeom prst="rect">
            <a:avLst/>
          </a:prstGeom>
        </p:spPr>
        <p:txBody>
          <a:bodyPr/>
          <a:lstStyle/>
          <a:p>
            <a:fld id="{12BF5E8D-22E9-4A74-9E51-EFC62C26CC44}" type="datetimeFigureOut">
              <a:rPr lang="sv-SE" smtClean="0"/>
              <a:t>2025-11-23</a:t>
            </a:fld>
            <a:endParaRPr lang="sv-SE"/>
          </a:p>
        </p:txBody>
      </p:sp>
      <p:sp>
        <p:nvSpPr>
          <p:cNvPr id="4" name="Platshållare för sidfot 3">
            <a:extLst>
              <a:ext uri="{FF2B5EF4-FFF2-40B4-BE49-F238E27FC236}">
                <a16:creationId xmlns:a16="http://schemas.microsoft.com/office/drawing/2014/main" id="{CA93D99D-56D1-4CAC-BDCF-7755045015C1}"/>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042088B7-F6EB-4368-9B0C-4E71ACD4CB95}"/>
              </a:ext>
            </a:extLst>
          </p:cNvPr>
          <p:cNvSpPr>
            <a:spLocks noGrp="1"/>
          </p:cNvSpPr>
          <p:nvPr>
            <p:ph type="sldNum" sz="quarter" idx="12"/>
          </p:nvPr>
        </p:nvSpPr>
        <p:spPr>
          <a:xfrm>
            <a:off x="8610600" y="6356350"/>
            <a:ext cx="2743200" cy="365125"/>
          </a:xfrm>
          <a:prstGeom prst="rect">
            <a:avLst/>
          </a:prstGeom>
        </p:spPr>
        <p:txBody>
          <a:bodyPr/>
          <a:lstStyle/>
          <a:p>
            <a:fld id="{A4FA6067-4586-4E3C-911E-92366F594208}" type="slidenum">
              <a:rPr lang="sv-SE" smtClean="0"/>
              <a:t>‹#›</a:t>
            </a:fld>
            <a:endParaRPr lang="sv-SE"/>
          </a:p>
        </p:txBody>
      </p:sp>
    </p:spTree>
    <p:extLst>
      <p:ext uri="{BB962C8B-B14F-4D97-AF65-F5344CB8AC3E}">
        <p14:creationId xmlns:p14="http://schemas.microsoft.com/office/powerpoint/2010/main" val="26273451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87E674D3-D76B-418A-855C-484755AEDBA6}"/>
              </a:ext>
            </a:extLst>
          </p:cNvPr>
          <p:cNvSpPr>
            <a:spLocks noGrp="1"/>
          </p:cNvSpPr>
          <p:nvPr>
            <p:ph type="dt" sz="half" idx="10"/>
          </p:nvPr>
        </p:nvSpPr>
        <p:spPr>
          <a:xfrm>
            <a:off x="838200" y="6356350"/>
            <a:ext cx="2743200" cy="365125"/>
          </a:xfrm>
          <a:prstGeom prst="rect">
            <a:avLst/>
          </a:prstGeom>
        </p:spPr>
        <p:txBody>
          <a:bodyPr/>
          <a:lstStyle/>
          <a:p>
            <a:fld id="{12BF5E8D-22E9-4A74-9E51-EFC62C26CC44}" type="datetimeFigureOut">
              <a:rPr lang="sv-SE" smtClean="0"/>
              <a:t>2025-11-23</a:t>
            </a:fld>
            <a:endParaRPr lang="sv-SE"/>
          </a:p>
        </p:txBody>
      </p:sp>
      <p:sp>
        <p:nvSpPr>
          <p:cNvPr id="3" name="Platshållare för sidfot 2">
            <a:extLst>
              <a:ext uri="{FF2B5EF4-FFF2-40B4-BE49-F238E27FC236}">
                <a16:creationId xmlns:a16="http://schemas.microsoft.com/office/drawing/2014/main" id="{D0284215-7559-4C92-A671-7FDC5750BA65}"/>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43089B6-1D7A-42BC-9A24-027511BF4F96}"/>
              </a:ext>
            </a:extLst>
          </p:cNvPr>
          <p:cNvSpPr>
            <a:spLocks noGrp="1"/>
          </p:cNvSpPr>
          <p:nvPr>
            <p:ph type="sldNum" sz="quarter" idx="12"/>
          </p:nvPr>
        </p:nvSpPr>
        <p:spPr>
          <a:xfrm>
            <a:off x="8610600" y="6356350"/>
            <a:ext cx="2743200" cy="365125"/>
          </a:xfrm>
          <a:prstGeom prst="rect">
            <a:avLst/>
          </a:prstGeom>
        </p:spPr>
        <p:txBody>
          <a:bodyPr/>
          <a:lstStyle/>
          <a:p>
            <a:fld id="{A4FA6067-4586-4E3C-911E-92366F594208}" type="slidenum">
              <a:rPr lang="sv-SE" smtClean="0"/>
              <a:t>‹#›</a:t>
            </a:fld>
            <a:endParaRPr lang="sv-SE"/>
          </a:p>
        </p:txBody>
      </p:sp>
    </p:spTree>
    <p:extLst>
      <p:ext uri="{BB962C8B-B14F-4D97-AF65-F5344CB8AC3E}">
        <p14:creationId xmlns:p14="http://schemas.microsoft.com/office/powerpoint/2010/main" val="114493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D330C2-2645-45FC-BCBC-9265D646A6F1}"/>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6BD0774F-D037-49BD-A378-FA5F59849A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AB8AF2DB-54DC-423E-872B-BA39AB9592D7}"/>
              </a:ext>
            </a:extLst>
          </p:cNvPr>
          <p:cNvSpPr>
            <a:spLocks noGrp="1"/>
          </p:cNvSpPr>
          <p:nvPr>
            <p:ph type="dt" sz="half" idx="10"/>
          </p:nvPr>
        </p:nvSpPr>
        <p:spPr/>
        <p:txBody>
          <a:bodyPr/>
          <a:lstStyle/>
          <a:p>
            <a:fld id="{72D305ED-7D0F-4D8A-B2F4-A3BC785546B2}" type="datetimeFigureOut">
              <a:rPr lang="sv-SE" smtClean="0"/>
              <a:t>2025-11-23</a:t>
            </a:fld>
            <a:endParaRPr lang="sv-SE"/>
          </a:p>
        </p:txBody>
      </p:sp>
      <p:sp>
        <p:nvSpPr>
          <p:cNvPr id="5" name="Platshållare för sidfot 4">
            <a:extLst>
              <a:ext uri="{FF2B5EF4-FFF2-40B4-BE49-F238E27FC236}">
                <a16:creationId xmlns:a16="http://schemas.microsoft.com/office/drawing/2014/main" id="{C5481D62-069C-4BDF-9584-BC4DCF935E0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7677B76-6F41-4CB3-9497-E9016FBB64B4}"/>
              </a:ext>
            </a:extLst>
          </p:cNvPr>
          <p:cNvSpPr>
            <a:spLocks noGrp="1"/>
          </p:cNvSpPr>
          <p:nvPr>
            <p:ph type="sldNum" sz="quarter" idx="12"/>
          </p:nvPr>
        </p:nvSpPr>
        <p:spPr/>
        <p:txBody>
          <a:bodyPr/>
          <a:lstStyle/>
          <a:p>
            <a:fld id="{7A1FF6B5-0E17-4C02-85F3-C067F3D3BB79}" type="slidenum">
              <a:rPr lang="sv-SE" smtClean="0"/>
              <a:t>‹#›</a:t>
            </a:fld>
            <a:endParaRPr lang="sv-SE"/>
          </a:p>
        </p:txBody>
      </p:sp>
    </p:spTree>
    <p:extLst>
      <p:ext uri="{BB962C8B-B14F-4D97-AF65-F5344CB8AC3E}">
        <p14:creationId xmlns:p14="http://schemas.microsoft.com/office/powerpoint/2010/main" val="34530773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0C74AB-B462-43B6-B9D1-5BC53CD1D7D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3A5C419-48B0-4434-9AE7-08EE8C4C76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6E315F82-4C87-4A24-B4A6-7ABA7D7606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61EC7B2-079D-41A0-8C6E-9EB3473E0186}"/>
              </a:ext>
            </a:extLst>
          </p:cNvPr>
          <p:cNvSpPr>
            <a:spLocks noGrp="1"/>
          </p:cNvSpPr>
          <p:nvPr>
            <p:ph type="dt" sz="half" idx="10"/>
          </p:nvPr>
        </p:nvSpPr>
        <p:spPr>
          <a:xfrm>
            <a:off x="838200" y="6356350"/>
            <a:ext cx="2743200" cy="365125"/>
          </a:xfrm>
          <a:prstGeom prst="rect">
            <a:avLst/>
          </a:prstGeom>
        </p:spPr>
        <p:txBody>
          <a:bodyPr/>
          <a:lstStyle/>
          <a:p>
            <a:fld id="{12BF5E8D-22E9-4A74-9E51-EFC62C26CC44}" type="datetimeFigureOut">
              <a:rPr lang="sv-SE" smtClean="0"/>
              <a:t>2025-11-23</a:t>
            </a:fld>
            <a:endParaRPr lang="sv-SE"/>
          </a:p>
        </p:txBody>
      </p:sp>
      <p:sp>
        <p:nvSpPr>
          <p:cNvPr id="6" name="Platshållare för sidfot 5">
            <a:extLst>
              <a:ext uri="{FF2B5EF4-FFF2-40B4-BE49-F238E27FC236}">
                <a16:creationId xmlns:a16="http://schemas.microsoft.com/office/drawing/2014/main" id="{FFD36971-87C3-413B-8230-5F59731004E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0272DD6-874A-4315-AD76-A386510B6EED}"/>
              </a:ext>
            </a:extLst>
          </p:cNvPr>
          <p:cNvSpPr>
            <a:spLocks noGrp="1"/>
          </p:cNvSpPr>
          <p:nvPr>
            <p:ph type="sldNum" sz="quarter" idx="12"/>
          </p:nvPr>
        </p:nvSpPr>
        <p:spPr>
          <a:xfrm>
            <a:off x="8610600" y="6356350"/>
            <a:ext cx="2743200" cy="365125"/>
          </a:xfrm>
          <a:prstGeom prst="rect">
            <a:avLst/>
          </a:prstGeom>
        </p:spPr>
        <p:txBody>
          <a:bodyPr/>
          <a:lstStyle/>
          <a:p>
            <a:fld id="{A4FA6067-4586-4E3C-911E-92366F594208}" type="slidenum">
              <a:rPr lang="sv-SE" smtClean="0"/>
              <a:t>‹#›</a:t>
            </a:fld>
            <a:endParaRPr lang="sv-SE"/>
          </a:p>
        </p:txBody>
      </p:sp>
    </p:spTree>
    <p:extLst>
      <p:ext uri="{BB962C8B-B14F-4D97-AF65-F5344CB8AC3E}">
        <p14:creationId xmlns:p14="http://schemas.microsoft.com/office/powerpoint/2010/main" val="42670454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472123-043E-47F0-8C55-EEAFE48BB16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E794A382-FDB1-4A89-B934-3349E5C245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2DC86F36-1815-4626-9BFD-CFF4E59170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3C13E0FA-A410-433E-9DAF-352FF75221EB}"/>
              </a:ext>
            </a:extLst>
          </p:cNvPr>
          <p:cNvSpPr>
            <a:spLocks noGrp="1"/>
          </p:cNvSpPr>
          <p:nvPr>
            <p:ph type="dt" sz="half" idx="10"/>
          </p:nvPr>
        </p:nvSpPr>
        <p:spPr>
          <a:xfrm>
            <a:off x="838200" y="6356350"/>
            <a:ext cx="2743200" cy="365125"/>
          </a:xfrm>
          <a:prstGeom prst="rect">
            <a:avLst/>
          </a:prstGeom>
        </p:spPr>
        <p:txBody>
          <a:bodyPr/>
          <a:lstStyle/>
          <a:p>
            <a:fld id="{12BF5E8D-22E9-4A74-9E51-EFC62C26CC44}" type="datetimeFigureOut">
              <a:rPr lang="sv-SE" smtClean="0"/>
              <a:t>2025-11-23</a:t>
            </a:fld>
            <a:endParaRPr lang="sv-SE"/>
          </a:p>
        </p:txBody>
      </p:sp>
      <p:sp>
        <p:nvSpPr>
          <p:cNvPr id="6" name="Platshållare för sidfot 5">
            <a:extLst>
              <a:ext uri="{FF2B5EF4-FFF2-40B4-BE49-F238E27FC236}">
                <a16:creationId xmlns:a16="http://schemas.microsoft.com/office/drawing/2014/main" id="{1C75AE89-A485-4E35-B0A1-B7FB8C30E48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9E8581B-4936-4ED9-AFCE-69B01EBF1E94}"/>
              </a:ext>
            </a:extLst>
          </p:cNvPr>
          <p:cNvSpPr>
            <a:spLocks noGrp="1"/>
          </p:cNvSpPr>
          <p:nvPr>
            <p:ph type="sldNum" sz="quarter" idx="12"/>
          </p:nvPr>
        </p:nvSpPr>
        <p:spPr>
          <a:xfrm>
            <a:off x="8610600" y="6356350"/>
            <a:ext cx="2743200" cy="365125"/>
          </a:xfrm>
          <a:prstGeom prst="rect">
            <a:avLst/>
          </a:prstGeom>
        </p:spPr>
        <p:txBody>
          <a:bodyPr/>
          <a:lstStyle/>
          <a:p>
            <a:fld id="{A4FA6067-4586-4E3C-911E-92366F594208}" type="slidenum">
              <a:rPr lang="sv-SE" smtClean="0"/>
              <a:t>‹#›</a:t>
            </a:fld>
            <a:endParaRPr lang="sv-SE"/>
          </a:p>
        </p:txBody>
      </p:sp>
    </p:spTree>
    <p:extLst>
      <p:ext uri="{BB962C8B-B14F-4D97-AF65-F5344CB8AC3E}">
        <p14:creationId xmlns:p14="http://schemas.microsoft.com/office/powerpoint/2010/main" val="24137812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35ECC8-5889-4222-BA17-393D7FA75B92}"/>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42F1C446-E618-4187-986C-B607F351ED99}"/>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8F11715-3269-443E-A88C-F1772126C396}"/>
              </a:ext>
            </a:extLst>
          </p:cNvPr>
          <p:cNvSpPr>
            <a:spLocks noGrp="1"/>
          </p:cNvSpPr>
          <p:nvPr>
            <p:ph type="dt" sz="half" idx="10"/>
          </p:nvPr>
        </p:nvSpPr>
        <p:spPr>
          <a:xfrm>
            <a:off x="838200" y="6356350"/>
            <a:ext cx="2743200" cy="365125"/>
          </a:xfrm>
          <a:prstGeom prst="rect">
            <a:avLst/>
          </a:prstGeom>
        </p:spPr>
        <p:txBody>
          <a:bodyPr/>
          <a:lstStyle/>
          <a:p>
            <a:fld id="{12BF5E8D-22E9-4A74-9E51-EFC62C26CC44}" type="datetimeFigureOut">
              <a:rPr lang="sv-SE" smtClean="0"/>
              <a:t>2025-11-23</a:t>
            </a:fld>
            <a:endParaRPr lang="sv-SE"/>
          </a:p>
        </p:txBody>
      </p:sp>
      <p:sp>
        <p:nvSpPr>
          <p:cNvPr id="5" name="Platshållare för sidfot 4">
            <a:extLst>
              <a:ext uri="{FF2B5EF4-FFF2-40B4-BE49-F238E27FC236}">
                <a16:creationId xmlns:a16="http://schemas.microsoft.com/office/drawing/2014/main" id="{3FC479CD-FEAC-442D-B229-5684E4A3187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746435A-DB8A-4C92-B6D8-E77D2C2F54FC}"/>
              </a:ext>
            </a:extLst>
          </p:cNvPr>
          <p:cNvSpPr>
            <a:spLocks noGrp="1"/>
          </p:cNvSpPr>
          <p:nvPr>
            <p:ph type="sldNum" sz="quarter" idx="12"/>
          </p:nvPr>
        </p:nvSpPr>
        <p:spPr>
          <a:xfrm>
            <a:off x="8610600" y="6356350"/>
            <a:ext cx="2743200" cy="365125"/>
          </a:xfrm>
          <a:prstGeom prst="rect">
            <a:avLst/>
          </a:prstGeom>
        </p:spPr>
        <p:txBody>
          <a:bodyPr/>
          <a:lstStyle/>
          <a:p>
            <a:fld id="{A4FA6067-4586-4E3C-911E-92366F594208}" type="slidenum">
              <a:rPr lang="sv-SE" smtClean="0"/>
              <a:t>‹#›</a:t>
            </a:fld>
            <a:endParaRPr lang="sv-SE"/>
          </a:p>
        </p:txBody>
      </p:sp>
    </p:spTree>
    <p:extLst>
      <p:ext uri="{BB962C8B-B14F-4D97-AF65-F5344CB8AC3E}">
        <p14:creationId xmlns:p14="http://schemas.microsoft.com/office/powerpoint/2010/main" val="33711671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966E4063-A8CB-4B09-B795-DBCACD56D1D4}"/>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C0A2EF1-0EBE-43B3-853F-ED0FA04315C2}"/>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F5FF850-CE32-44EE-A234-5A07383987E8}"/>
              </a:ext>
            </a:extLst>
          </p:cNvPr>
          <p:cNvSpPr>
            <a:spLocks noGrp="1"/>
          </p:cNvSpPr>
          <p:nvPr>
            <p:ph type="dt" sz="half" idx="10"/>
          </p:nvPr>
        </p:nvSpPr>
        <p:spPr>
          <a:xfrm>
            <a:off x="838200" y="6356350"/>
            <a:ext cx="2743200" cy="365125"/>
          </a:xfrm>
          <a:prstGeom prst="rect">
            <a:avLst/>
          </a:prstGeom>
        </p:spPr>
        <p:txBody>
          <a:bodyPr/>
          <a:lstStyle/>
          <a:p>
            <a:fld id="{12BF5E8D-22E9-4A74-9E51-EFC62C26CC44}" type="datetimeFigureOut">
              <a:rPr lang="sv-SE" smtClean="0"/>
              <a:t>2025-11-23</a:t>
            </a:fld>
            <a:endParaRPr lang="sv-SE"/>
          </a:p>
        </p:txBody>
      </p:sp>
      <p:sp>
        <p:nvSpPr>
          <p:cNvPr id="5" name="Platshållare för sidfot 4">
            <a:extLst>
              <a:ext uri="{FF2B5EF4-FFF2-40B4-BE49-F238E27FC236}">
                <a16:creationId xmlns:a16="http://schemas.microsoft.com/office/drawing/2014/main" id="{42BE7046-6BE4-4DF1-86C2-58AD18BAC36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93B388D-1F8B-453E-9225-0F57CB6F8F97}"/>
              </a:ext>
            </a:extLst>
          </p:cNvPr>
          <p:cNvSpPr>
            <a:spLocks noGrp="1"/>
          </p:cNvSpPr>
          <p:nvPr>
            <p:ph type="sldNum" sz="quarter" idx="12"/>
          </p:nvPr>
        </p:nvSpPr>
        <p:spPr>
          <a:xfrm>
            <a:off x="8610600" y="6356350"/>
            <a:ext cx="2743200" cy="365125"/>
          </a:xfrm>
          <a:prstGeom prst="rect">
            <a:avLst/>
          </a:prstGeom>
        </p:spPr>
        <p:txBody>
          <a:bodyPr/>
          <a:lstStyle/>
          <a:p>
            <a:fld id="{A4FA6067-4586-4E3C-911E-92366F594208}" type="slidenum">
              <a:rPr lang="sv-SE" smtClean="0"/>
              <a:t>‹#›</a:t>
            </a:fld>
            <a:endParaRPr lang="sv-SE"/>
          </a:p>
        </p:txBody>
      </p:sp>
    </p:spTree>
    <p:extLst>
      <p:ext uri="{BB962C8B-B14F-4D97-AF65-F5344CB8AC3E}">
        <p14:creationId xmlns:p14="http://schemas.microsoft.com/office/powerpoint/2010/main" val="4202168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D5F42A-FF71-49BF-9B0B-F2850837C309}"/>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6EA35C5-F7EC-4171-8676-6C5EFBE01194}"/>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5A162A4C-057E-4042-90E0-6D29C3C36E72}"/>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127BEF1E-666A-4E29-9F1D-F13AE3CB08F3}"/>
              </a:ext>
            </a:extLst>
          </p:cNvPr>
          <p:cNvSpPr>
            <a:spLocks noGrp="1"/>
          </p:cNvSpPr>
          <p:nvPr>
            <p:ph type="dt" sz="half" idx="10"/>
          </p:nvPr>
        </p:nvSpPr>
        <p:spPr/>
        <p:txBody>
          <a:bodyPr/>
          <a:lstStyle/>
          <a:p>
            <a:fld id="{72D305ED-7D0F-4D8A-B2F4-A3BC785546B2}" type="datetimeFigureOut">
              <a:rPr lang="sv-SE" smtClean="0"/>
              <a:t>2025-11-23</a:t>
            </a:fld>
            <a:endParaRPr lang="sv-SE"/>
          </a:p>
        </p:txBody>
      </p:sp>
      <p:sp>
        <p:nvSpPr>
          <p:cNvPr id="6" name="Platshållare för sidfot 5">
            <a:extLst>
              <a:ext uri="{FF2B5EF4-FFF2-40B4-BE49-F238E27FC236}">
                <a16:creationId xmlns:a16="http://schemas.microsoft.com/office/drawing/2014/main" id="{59DF3F3C-0E04-4947-A8CA-F635D923FA4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F557389-1186-4463-93A6-0C7183957710}"/>
              </a:ext>
            </a:extLst>
          </p:cNvPr>
          <p:cNvSpPr>
            <a:spLocks noGrp="1"/>
          </p:cNvSpPr>
          <p:nvPr>
            <p:ph type="sldNum" sz="quarter" idx="12"/>
          </p:nvPr>
        </p:nvSpPr>
        <p:spPr/>
        <p:txBody>
          <a:bodyPr/>
          <a:lstStyle/>
          <a:p>
            <a:fld id="{7A1FF6B5-0E17-4C02-85F3-C067F3D3BB79}" type="slidenum">
              <a:rPr lang="sv-SE" smtClean="0"/>
              <a:t>‹#›</a:t>
            </a:fld>
            <a:endParaRPr lang="sv-SE"/>
          </a:p>
        </p:txBody>
      </p:sp>
    </p:spTree>
    <p:extLst>
      <p:ext uri="{BB962C8B-B14F-4D97-AF65-F5344CB8AC3E}">
        <p14:creationId xmlns:p14="http://schemas.microsoft.com/office/powerpoint/2010/main" val="1405765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FD23D6-2991-4012-9113-015990C5A6F5}"/>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E0E8BB80-AB05-42B6-B098-AF5E268808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16EE98A5-77A9-493D-AFF1-03150B187FB1}"/>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B1F246F0-064C-43C9-BBB0-D0C07A1417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2FBFEC19-AB1B-44E6-86E6-0316B8C8C547}"/>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599F663E-09FA-4D5E-B0F6-F4A1FB0F3B42}"/>
              </a:ext>
            </a:extLst>
          </p:cNvPr>
          <p:cNvSpPr>
            <a:spLocks noGrp="1"/>
          </p:cNvSpPr>
          <p:nvPr>
            <p:ph type="dt" sz="half" idx="10"/>
          </p:nvPr>
        </p:nvSpPr>
        <p:spPr/>
        <p:txBody>
          <a:bodyPr/>
          <a:lstStyle/>
          <a:p>
            <a:fld id="{72D305ED-7D0F-4D8A-B2F4-A3BC785546B2}" type="datetimeFigureOut">
              <a:rPr lang="sv-SE" smtClean="0"/>
              <a:t>2025-11-23</a:t>
            </a:fld>
            <a:endParaRPr lang="sv-SE"/>
          </a:p>
        </p:txBody>
      </p:sp>
      <p:sp>
        <p:nvSpPr>
          <p:cNvPr id="8" name="Platshållare för sidfot 7">
            <a:extLst>
              <a:ext uri="{FF2B5EF4-FFF2-40B4-BE49-F238E27FC236}">
                <a16:creationId xmlns:a16="http://schemas.microsoft.com/office/drawing/2014/main" id="{9040086B-8221-4B2D-BE60-EAC362C29319}"/>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3C16046A-FB15-47FE-B19C-93C77067BA72}"/>
              </a:ext>
            </a:extLst>
          </p:cNvPr>
          <p:cNvSpPr>
            <a:spLocks noGrp="1"/>
          </p:cNvSpPr>
          <p:nvPr>
            <p:ph type="sldNum" sz="quarter" idx="12"/>
          </p:nvPr>
        </p:nvSpPr>
        <p:spPr/>
        <p:txBody>
          <a:bodyPr/>
          <a:lstStyle/>
          <a:p>
            <a:fld id="{7A1FF6B5-0E17-4C02-85F3-C067F3D3BB79}" type="slidenum">
              <a:rPr lang="sv-SE" smtClean="0"/>
              <a:t>‹#›</a:t>
            </a:fld>
            <a:endParaRPr lang="sv-SE"/>
          </a:p>
        </p:txBody>
      </p:sp>
    </p:spTree>
    <p:extLst>
      <p:ext uri="{BB962C8B-B14F-4D97-AF65-F5344CB8AC3E}">
        <p14:creationId xmlns:p14="http://schemas.microsoft.com/office/powerpoint/2010/main" val="2313626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66A7D4-4765-4FE6-89C5-F45B5EA77384}"/>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CC214153-79C3-4DB8-934C-2F071DD1EC90}"/>
              </a:ext>
            </a:extLst>
          </p:cNvPr>
          <p:cNvSpPr>
            <a:spLocks noGrp="1"/>
          </p:cNvSpPr>
          <p:nvPr>
            <p:ph type="dt" sz="half" idx="10"/>
          </p:nvPr>
        </p:nvSpPr>
        <p:spPr/>
        <p:txBody>
          <a:bodyPr/>
          <a:lstStyle/>
          <a:p>
            <a:fld id="{72D305ED-7D0F-4D8A-B2F4-A3BC785546B2}" type="datetimeFigureOut">
              <a:rPr lang="sv-SE" smtClean="0"/>
              <a:t>2025-11-23</a:t>
            </a:fld>
            <a:endParaRPr lang="sv-SE"/>
          </a:p>
        </p:txBody>
      </p:sp>
      <p:sp>
        <p:nvSpPr>
          <p:cNvPr id="4" name="Platshållare för sidfot 3">
            <a:extLst>
              <a:ext uri="{FF2B5EF4-FFF2-40B4-BE49-F238E27FC236}">
                <a16:creationId xmlns:a16="http://schemas.microsoft.com/office/drawing/2014/main" id="{D283CC35-1718-46E4-9E51-E0041202161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27B8006E-EF9D-4BA1-A205-0748824523D1}"/>
              </a:ext>
            </a:extLst>
          </p:cNvPr>
          <p:cNvSpPr>
            <a:spLocks noGrp="1"/>
          </p:cNvSpPr>
          <p:nvPr>
            <p:ph type="sldNum" sz="quarter" idx="12"/>
          </p:nvPr>
        </p:nvSpPr>
        <p:spPr/>
        <p:txBody>
          <a:bodyPr/>
          <a:lstStyle/>
          <a:p>
            <a:fld id="{7A1FF6B5-0E17-4C02-85F3-C067F3D3BB79}" type="slidenum">
              <a:rPr lang="sv-SE" smtClean="0"/>
              <a:t>‹#›</a:t>
            </a:fld>
            <a:endParaRPr lang="sv-SE"/>
          </a:p>
        </p:txBody>
      </p:sp>
    </p:spTree>
    <p:extLst>
      <p:ext uri="{BB962C8B-B14F-4D97-AF65-F5344CB8AC3E}">
        <p14:creationId xmlns:p14="http://schemas.microsoft.com/office/powerpoint/2010/main" val="468114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9D56483-47EE-4954-AB3A-5BAB0287B04B}"/>
              </a:ext>
            </a:extLst>
          </p:cNvPr>
          <p:cNvSpPr>
            <a:spLocks noGrp="1"/>
          </p:cNvSpPr>
          <p:nvPr>
            <p:ph type="dt" sz="half" idx="10"/>
          </p:nvPr>
        </p:nvSpPr>
        <p:spPr/>
        <p:txBody>
          <a:bodyPr/>
          <a:lstStyle/>
          <a:p>
            <a:fld id="{72D305ED-7D0F-4D8A-B2F4-A3BC785546B2}" type="datetimeFigureOut">
              <a:rPr lang="sv-SE" smtClean="0"/>
              <a:t>2025-11-23</a:t>
            </a:fld>
            <a:endParaRPr lang="sv-SE"/>
          </a:p>
        </p:txBody>
      </p:sp>
      <p:sp>
        <p:nvSpPr>
          <p:cNvPr id="3" name="Platshållare för sidfot 2">
            <a:extLst>
              <a:ext uri="{FF2B5EF4-FFF2-40B4-BE49-F238E27FC236}">
                <a16:creationId xmlns:a16="http://schemas.microsoft.com/office/drawing/2014/main" id="{043AA4C0-4CC8-4854-88A6-0A7E68F5100E}"/>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DA360BA8-A1BC-4F8C-B0D4-2090F67ECC7A}"/>
              </a:ext>
            </a:extLst>
          </p:cNvPr>
          <p:cNvSpPr>
            <a:spLocks noGrp="1"/>
          </p:cNvSpPr>
          <p:nvPr>
            <p:ph type="sldNum" sz="quarter" idx="12"/>
          </p:nvPr>
        </p:nvSpPr>
        <p:spPr/>
        <p:txBody>
          <a:bodyPr/>
          <a:lstStyle/>
          <a:p>
            <a:fld id="{7A1FF6B5-0E17-4C02-85F3-C067F3D3BB79}" type="slidenum">
              <a:rPr lang="sv-SE" smtClean="0"/>
              <a:t>‹#›</a:t>
            </a:fld>
            <a:endParaRPr lang="sv-SE"/>
          </a:p>
        </p:txBody>
      </p:sp>
    </p:spTree>
    <p:extLst>
      <p:ext uri="{BB962C8B-B14F-4D97-AF65-F5344CB8AC3E}">
        <p14:creationId xmlns:p14="http://schemas.microsoft.com/office/powerpoint/2010/main" val="1885636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A89EE2-D504-43C5-AEE0-1C0C79DA35D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7A3BF47-D794-4ACD-8896-9C75595EEA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6E723642-889C-4FB7-9AA5-6C1FEAB43E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403FD526-B4FE-485C-AD72-5E2BB491084F}"/>
              </a:ext>
            </a:extLst>
          </p:cNvPr>
          <p:cNvSpPr>
            <a:spLocks noGrp="1"/>
          </p:cNvSpPr>
          <p:nvPr>
            <p:ph type="dt" sz="half" idx="10"/>
          </p:nvPr>
        </p:nvSpPr>
        <p:spPr/>
        <p:txBody>
          <a:bodyPr/>
          <a:lstStyle/>
          <a:p>
            <a:fld id="{72D305ED-7D0F-4D8A-B2F4-A3BC785546B2}" type="datetimeFigureOut">
              <a:rPr lang="sv-SE" smtClean="0"/>
              <a:t>2025-11-23</a:t>
            </a:fld>
            <a:endParaRPr lang="sv-SE"/>
          </a:p>
        </p:txBody>
      </p:sp>
      <p:sp>
        <p:nvSpPr>
          <p:cNvPr id="6" name="Platshållare för sidfot 5">
            <a:extLst>
              <a:ext uri="{FF2B5EF4-FFF2-40B4-BE49-F238E27FC236}">
                <a16:creationId xmlns:a16="http://schemas.microsoft.com/office/drawing/2014/main" id="{2C9955E1-1EF6-472F-B3BA-DF48256A534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FCD3B81-83DE-42A1-A126-C7C348A47B6E}"/>
              </a:ext>
            </a:extLst>
          </p:cNvPr>
          <p:cNvSpPr>
            <a:spLocks noGrp="1"/>
          </p:cNvSpPr>
          <p:nvPr>
            <p:ph type="sldNum" sz="quarter" idx="12"/>
          </p:nvPr>
        </p:nvSpPr>
        <p:spPr/>
        <p:txBody>
          <a:bodyPr/>
          <a:lstStyle/>
          <a:p>
            <a:fld id="{7A1FF6B5-0E17-4C02-85F3-C067F3D3BB79}" type="slidenum">
              <a:rPr lang="sv-SE" smtClean="0"/>
              <a:t>‹#›</a:t>
            </a:fld>
            <a:endParaRPr lang="sv-SE"/>
          </a:p>
        </p:txBody>
      </p:sp>
    </p:spTree>
    <p:extLst>
      <p:ext uri="{BB962C8B-B14F-4D97-AF65-F5344CB8AC3E}">
        <p14:creationId xmlns:p14="http://schemas.microsoft.com/office/powerpoint/2010/main" val="3416212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404A02-6594-4B76-B5A9-BE2CC69A243E}"/>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A346E6C1-4236-4EEE-89C1-B3D6321631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C544044A-2380-412A-B521-6D7E3CB748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A852A480-09EF-4DD5-936C-EF2B38205395}"/>
              </a:ext>
            </a:extLst>
          </p:cNvPr>
          <p:cNvSpPr>
            <a:spLocks noGrp="1"/>
          </p:cNvSpPr>
          <p:nvPr>
            <p:ph type="dt" sz="half" idx="10"/>
          </p:nvPr>
        </p:nvSpPr>
        <p:spPr/>
        <p:txBody>
          <a:bodyPr/>
          <a:lstStyle/>
          <a:p>
            <a:fld id="{72D305ED-7D0F-4D8A-B2F4-A3BC785546B2}" type="datetimeFigureOut">
              <a:rPr lang="sv-SE" smtClean="0"/>
              <a:t>2025-11-23</a:t>
            </a:fld>
            <a:endParaRPr lang="sv-SE"/>
          </a:p>
        </p:txBody>
      </p:sp>
      <p:sp>
        <p:nvSpPr>
          <p:cNvPr id="6" name="Platshållare för sidfot 5">
            <a:extLst>
              <a:ext uri="{FF2B5EF4-FFF2-40B4-BE49-F238E27FC236}">
                <a16:creationId xmlns:a16="http://schemas.microsoft.com/office/drawing/2014/main" id="{30163981-2E95-404A-8BE6-BAF8FAFB713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FD00ACA-9027-46AE-994C-15E60726BAB9}"/>
              </a:ext>
            </a:extLst>
          </p:cNvPr>
          <p:cNvSpPr>
            <a:spLocks noGrp="1"/>
          </p:cNvSpPr>
          <p:nvPr>
            <p:ph type="sldNum" sz="quarter" idx="12"/>
          </p:nvPr>
        </p:nvSpPr>
        <p:spPr/>
        <p:txBody>
          <a:bodyPr/>
          <a:lstStyle/>
          <a:p>
            <a:fld id="{7A1FF6B5-0E17-4C02-85F3-C067F3D3BB79}" type="slidenum">
              <a:rPr lang="sv-SE" smtClean="0"/>
              <a:t>‹#›</a:t>
            </a:fld>
            <a:endParaRPr lang="sv-SE"/>
          </a:p>
        </p:txBody>
      </p:sp>
    </p:spTree>
    <p:extLst>
      <p:ext uri="{BB962C8B-B14F-4D97-AF65-F5344CB8AC3E}">
        <p14:creationId xmlns:p14="http://schemas.microsoft.com/office/powerpoint/2010/main" val="1688965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B2C682C-CB17-416D-B47A-37D28473B1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4F5D7D4-FB7E-4FD3-99EB-756C77F16C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CF40FC6-FC4C-4CAB-B3CB-71B7FB2FDA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D305ED-7D0F-4D8A-B2F4-A3BC785546B2}" type="datetimeFigureOut">
              <a:rPr lang="sv-SE" smtClean="0"/>
              <a:t>2025-11-23</a:t>
            </a:fld>
            <a:endParaRPr lang="sv-SE"/>
          </a:p>
        </p:txBody>
      </p:sp>
      <p:sp>
        <p:nvSpPr>
          <p:cNvPr id="5" name="Platshållare för sidfot 4">
            <a:extLst>
              <a:ext uri="{FF2B5EF4-FFF2-40B4-BE49-F238E27FC236}">
                <a16:creationId xmlns:a16="http://schemas.microsoft.com/office/drawing/2014/main" id="{97CEC539-17E2-436A-8B2C-E29177132D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6117FF99-4EBA-4D6B-910B-C8D19540D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1FF6B5-0E17-4C02-85F3-C067F3D3BB79}" type="slidenum">
              <a:rPr lang="sv-SE" smtClean="0"/>
              <a:t>‹#›</a:t>
            </a:fld>
            <a:endParaRPr lang="sv-SE"/>
          </a:p>
        </p:txBody>
      </p:sp>
    </p:spTree>
    <p:extLst>
      <p:ext uri="{BB962C8B-B14F-4D97-AF65-F5344CB8AC3E}">
        <p14:creationId xmlns:p14="http://schemas.microsoft.com/office/powerpoint/2010/main" val="307936950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D275DC45-B7E0-8BD9-040C-ED14C74C43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8178064-6EE4-5D83-D113-AEE69A359B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C049D1B-D4D6-325B-53BB-9AA99EF9B7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1EA37AA-CCDD-4A16-998E-395089A4B98C}" type="datetimeFigureOut">
              <a:rPr lang="sv-SE" smtClean="0"/>
              <a:t>2025-11-23</a:t>
            </a:fld>
            <a:endParaRPr lang="sv-SE"/>
          </a:p>
        </p:txBody>
      </p:sp>
      <p:sp>
        <p:nvSpPr>
          <p:cNvPr id="5" name="Platshållare för sidfot 4">
            <a:extLst>
              <a:ext uri="{FF2B5EF4-FFF2-40B4-BE49-F238E27FC236}">
                <a16:creationId xmlns:a16="http://schemas.microsoft.com/office/drawing/2014/main" id="{2BBFE6B8-80FC-0C4F-7C30-B8A7E0C07C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41CA6439-0D5A-211A-D583-B983383EB3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4A9B576-3DAD-403C-8733-10FC0C25F91E}" type="slidenum">
              <a:rPr lang="sv-SE" smtClean="0"/>
              <a:t>‹#›</a:t>
            </a:fld>
            <a:endParaRPr lang="sv-SE"/>
          </a:p>
        </p:txBody>
      </p:sp>
    </p:spTree>
    <p:extLst>
      <p:ext uri="{BB962C8B-B14F-4D97-AF65-F5344CB8AC3E}">
        <p14:creationId xmlns:p14="http://schemas.microsoft.com/office/powerpoint/2010/main" val="351553561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4B73"/>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FD497D9-EA23-47B9-9A2A-8952B0FA4F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9F56D31-40B2-43A1-BF02-C54F10105C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a:extLst>
              <a:ext uri="{FF2B5EF4-FFF2-40B4-BE49-F238E27FC236}">
                <a16:creationId xmlns:a16="http://schemas.microsoft.com/office/drawing/2014/main" id="{73ACB47B-6658-465F-AE39-C955A58A70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Tree>
    <p:extLst>
      <p:ext uri="{BB962C8B-B14F-4D97-AF65-F5344CB8AC3E}">
        <p14:creationId xmlns:p14="http://schemas.microsoft.com/office/powerpoint/2010/main" val="399366099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handbollvast.se/hf-vast/schysstmatch" TargetMode="External"/><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2209800" y="2959134"/>
            <a:ext cx="7772400" cy="1470025"/>
          </a:xfrm>
        </p:spPr>
        <p:txBody>
          <a:bodyPr>
            <a:normAutofit/>
          </a:bodyPr>
          <a:lstStyle/>
          <a:p>
            <a:r>
              <a:rPr lang="sv-SE" b="1">
                <a:solidFill>
                  <a:srgbClr val="143A84"/>
                </a:solidFill>
                <a:latin typeface="Arial" panose="020B0604020202020204" pitchFamily="34" charset="0"/>
                <a:cs typeface="Arial" panose="020B0604020202020204" pitchFamily="34" charset="0"/>
              </a:rPr>
              <a:t>Välkommen till DU2</a:t>
            </a:r>
          </a:p>
        </p:txBody>
      </p:sp>
      <p:pic>
        <p:nvPicPr>
          <p:cNvPr id="5" name="Bildobjekt 4" descr="Svenska_Handbollforbundet_cmyk_blu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7085" y="662179"/>
            <a:ext cx="1717831" cy="2023224"/>
          </a:xfrm>
          <a:prstGeom prst="rect">
            <a:avLst/>
          </a:prstGeom>
        </p:spPr>
      </p:pic>
      <p:sp>
        <p:nvSpPr>
          <p:cNvPr id="3" name="Rubrik 1">
            <a:extLst>
              <a:ext uri="{FF2B5EF4-FFF2-40B4-BE49-F238E27FC236}">
                <a16:creationId xmlns:a16="http://schemas.microsoft.com/office/drawing/2014/main" id="{428B2715-79F9-63F3-68AC-B25DC4560C73}"/>
              </a:ext>
            </a:extLst>
          </p:cNvPr>
          <p:cNvSpPr txBox="1">
            <a:spLocks/>
          </p:cNvSpPr>
          <p:nvPr/>
        </p:nvSpPr>
        <p:spPr>
          <a:xfrm>
            <a:off x="3824654" y="4429159"/>
            <a:ext cx="4542692" cy="498026"/>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v-SE" sz="3200" b="1">
                <a:solidFill>
                  <a:srgbClr val="143A84"/>
                </a:solidFill>
                <a:latin typeface="Arial" panose="020B0604020202020204" pitchFamily="34" charset="0"/>
                <a:cs typeface="Arial" panose="020B0604020202020204" pitchFamily="34" charset="0"/>
              </a:rPr>
              <a:t>Döma U11 – U13</a:t>
            </a:r>
          </a:p>
        </p:txBody>
      </p:sp>
    </p:spTree>
    <p:extLst>
      <p:ext uri="{BB962C8B-B14F-4D97-AF65-F5344CB8AC3E}">
        <p14:creationId xmlns:p14="http://schemas.microsoft.com/office/powerpoint/2010/main" val="791422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01557A44-F33C-0B72-345B-BBD85055BCE3}"/>
            </a:ext>
          </a:extLst>
        </p:cNvPr>
        <p:cNvGrpSpPr/>
        <p:nvPr/>
      </p:nvGrpSpPr>
      <p:grpSpPr>
        <a:xfrm>
          <a:off x="0" y="0"/>
          <a:ext cx="0" cy="0"/>
          <a:chOff x="0" y="0"/>
          <a:chExt cx="0" cy="0"/>
        </a:xfrm>
      </p:grpSpPr>
      <p:sp>
        <p:nvSpPr>
          <p:cNvPr id="2" name="Sexhörning 1">
            <a:extLst>
              <a:ext uri="{FF2B5EF4-FFF2-40B4-BE49-F238E27FC236}">
                <a16:creationId xmlns:a16="http://schemas.microsoft.com/office/drawing/2014/main" id="{C76A5CC9-9651-C87C-5C43-48213C4389D9}"/>
              </a:ext>
            </a:extLst>
          </p:cNvPr>
          <p:cNvSpPr/>
          <p:nvPr/>
        </p:nvSpPr>
        <p:spPr>
          <a:xfrm>
            <a:off x="-3625225" y="-260498"/>
            <a:ext cx="8559636" cy="737899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ubrik 1">
            <a:extLst>
              <a:ext uri="{FF2B5EF4-FFF2-40B4-BE49-F238E27FC236}">
                <a16:creationId xmlns:a16="http://schemas.microsoft.com/office/drawing/2014/main" id="{882C3532-94F3-9163-B92C-1A5FA6FA3502}"/>
              </a:ext>
            </a:extLst>
          </p:cNvPr>
          <p:cNvSpPr txBox="1">
            <a:spLocks/>
          </p:cNvSpPr>
          <p:nvPr/>
        </p:nvSpPr>
        <p:spPr>
          <a:xfrm>
            <a:off x="559982" y="2659894"/>
            <a:ext cx="3799001"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altLang="sv-SE" sz="4000" b="1">
                <a:solidFill>
                  <a:srgbClr val="143A84"/>
                </a:solidFill>
                <a:latin typeface="Arial"/>
                <a:cs typeface="Arial"/>
              </a:rPr>
              <a:t>Före match</a:t>
            </a:r>
          </a:p>
        </p:txBody>
      </p:sp>
      <p:sp>
        <p:nvSpPr>
          <p:cNvPr id="12" name="Platshållare för innehåll 2">
            <a:extLst>
              <a:ext uri="{FF2B5EF4-FFF2-40B4-BE49-F238E27FC236}">
                <a16:creationId xmlns:a16="http://schemas.microsoft.com/office/drawing/2014/main" id="{3EAA30AE-E8B3-6257-6339-E5322D18C114}"/>
              </a:ext>
            </a:extLst>
          </p:cNvPr>
          <p:cNvSpPr txBox="1">
            <a:spLocks/>
          </p:cNvSpPr>
          <p:nvPr/>
        </p:nvSpPr>
        <p:spPr>
          <a:xfrm>
            <a:off x="5903494" y="348914"/>
            <a:ext cx="6096248" cy="652214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sv-SE" altLang="sv-SE" sz="2400">
                <a:solidFill>
                  <a:schemeClr val="bg1"/>
                </a:solidFill>
                <a:latin typeface="Arial"/>
                <a:cs typeface="Arial"/>
              </a:rPr>
              <a:t>Kom till hallen senast 30 minuter innan matchstart </a:t>
            </a:r>
          </a:p>
          <a:p>
            <a:pPr>
              <a:spcAft>
                <a:spcPts val="1200"/>
              </a:spcAft>
            </a:pPr>
            <a:r>
              <a:rPr lang="sv-SE" altLang="sv-SE" sz="2400">
                <a:solidFill>
                  <a:schemeClr val="bg1"/>
                </a:solidFill>
                <a:latin typeface="Arial"/>
                <a:cs typeface="Arial"/>
              </a:rPr>
              <a:t>Meddela ledare / ansvarig att ni är på plats</a:t>
            </a:r>
          </a:p>
          <a:p>
            <a:pPr>
              <a:spcAft>
                <a:spcPts val="1200"/>
              </a:spcAft>
            </a:pPr>
            <a:r>
              <a:rPr lang="sv-SE" altLang="sv-SE" sz="2400">
                <a:solidFill>
                  <a:schemeClr val="bg1"/>
                </a:solidFill>
                <a:latin typeface="Arial"/>
                <a:cs typeface="Arial"/>
              </a:rPr>
              <a:t>Om två domare: Prata igenom med kollegan/kollegorna</a:t>
            </a:r>
          </a:p>
          <a:p>
            <a:pPr>
              <a:spcAft>
                <a:spcPts val="1200"/>
              </a:spcAft>
            </a:pPr>
            <a:r>
              <a:rPr lang="sv-SE" altLang="sv-SE" sz="2400">
                <a:solidFill>
                  <a:schemeClr val="bg1"/>
                </a:solidFill>
                <a:latin typeface="Arial"/>
                <a:cs typeface="Arial"/>
              </a:rPr>
              <a:t>Gå ut och hälsa på ledare + sekretariat</a:t>
            </a:r>
            <a:br>
              <a:rPr lang="sv-SE" altLang="sv-SE" sz="2400">
                <a:solidFill>
                  <a:schemeClr val="bg1"/>
                </a:solidFill>
                <a:latin typeface="Arial"/>
                <a:cs typeface="Arial"/>
              </a:rPr>
            </a:br>
            <a:r>
              <a:rPr lang="sv-SE" altLang="sv-SE" sz="2400">
                <a:solidFill>
                  <a:schemeClr val="bg1"/>
                </a:solidFill>
                <a:latin typeface="Arial"/>
                <a:cs typeface="Arial"/>
              </a:rPr>
              <a:t>Bestäm vem som tar utbildningstimeouten</a:t>
            </a:r>
          </a:p>
          <a:p>
            <a:pPr>
              <a:spcAft>
                <a:spcPts val="1200"/>
              </a:spcAft>
            </a:pPr>
            <a:r>
              <a:rPr lang="sv-SE" altLang="sv-SE" sz="2400">
                <a:solidFill>
                  <a:schemeClr val="bg1"/>
                </a:solidFill>
                <a:latin typeface="Arial"/>
                <a:cs typeface="Arial"/>
              </a:rPr>
              <a:t>Kontrollera så att målen är hela (ifall bollen skulle smita mellan)</a:t>
            </a:r>
          </a:p>
          <a:p>
            <a:pPr>
              <a:spcAft>
                <a:spcPts val="1200"/>
              </a:spcAft>
            </a:pPr>
            <a:r>
              <a:rPr lang="sv-SE" altLang="sv-SE" sz="2400">
                <a:solidFill>
                  <a:schemeClr val="bg1"/>
                </a:solidFill>
                <a:latin typeface="Arial"/>
                <a:cs typeface="Arial"/>
              </a:rPr>
              <a:t>Lotta efter #Schysstmatch-mötet ca </a:t>
            </a:r>
            <a:br>
              <a:rPr lang="sv-SE" altLang="sv-SE" sz="2400">
                <a:solidFill>
                  <a:schemeClr val="bg1"/>
                </a:solidFill>
                <a:latin typeface="Arial"/>
                <a:cs typeface="Arial"/>
              </a:rPr>
            </a:br>
            <a:r>
              <a:rPr lang="sv-SE" altLang="sv-SE" sz="2400">
                <a:solidFill>
                  <a:schemeClr val="bg1"/>
                </a:solidFill>
                <a:latin typeface="Arial"/>
                <a:cs typeface="Arial"/>
              </a:rPr>
              <a:t>10 minuter innan matchstart</a:t>
            </a:r>
          </a:p>
          <a:p>
            <a:pPr lvl="0">
              <a:spcBef>
                <a:spcPts val="600"/>
              </a:spcBef>
              <a:spcAft>
                <a:spcPts val="600"/>
              </a:spcAft>
              <a:defRPr/>
            </a:pPr>
            <a:r>
              <a:rPr lang="sv-SE" sz="2400">
                <a:solidFill>
                  <a:prstClr val="white"/>
                </a:solidFill>
                <a:latin typeface="Open Sans"/>
              </a:rPr>
              <a:t>Under lottningen. Bestäm matchboll tillsammans med lagen</a:t>
            </a:r>
          </a:p>
        </p:txBody>
      </p:sp>
      <p:sp>
        <p:nvSpPr>
          <p:cNvPr id="3" name="Rectangle 2">
            <a:extLst>
              <a:ext uri="{FF2B5EF4-FFF2-40B4-BE49-F238E27FC236}">
                <a16:creationId xmlns:a16="http://schemas.microsoft.com/office/drawing/2014/main" id="{89110EA0-522F-730A-395D-E064009FFBC8}"/>
              </a:ext>
            </a:extLst>
          </p:cNvPr>
          <p:cNvSpPr/>
          <p:nvPr/>
        </p:nvSpPr>
        <p:spPr>
          <a:xfrm rot="20390397">
            <a:off x="2787975" y="862068"/>
            <a:ext cx="3142014" cy="923330"/>
          </a:xfrm>
          <a:prstGeom prst="rect">
            <a:avLst/>
          </a:prstGeom>
          <a:noFill/>
        </p:spPr>
        <p:txBody>
          <a:bodyPr wrap="none" lIns="91440" tIns="45720" rIns="91440" bIns="45720">
            <a:spAutoFit/>
          </a:bodyPr>
          <a:lstStyle/>
          <a:p>
            <a:pPr algn="ctr"/>
            <a:r>
              <a:rPr lang="en-US" sz="5400" b="1" cap="none" spc="0">
                <a:ln w="9525">
                  <a:solidFill>
                    <a:schemeClr val="bg1"/>
                  </a:solidFill>
                  <a:prstDash val="solid"/>
                </a:ln>
                <a:solidFill>
                  <a:schemeClr val="tx1"/>
                </a:solidFill>
                <a:effectLst>
                  <a:outerShdw blurRad="12700" dist="38100" dir="2700000" algn="tl" rotWithShape="0">
                    <a:schemeClr val="bg1">
                      <a:lumMod val="50000"/>
                    </a:schemeClr>
                  </a:outerShdw>
                </a:effectLst>
              </a:rPr>
              <a:t>VIKTIGT!!!</a:t>
            </a:r>
          </a:p>
        </p:txBody>
      </p:sp>
    </p:spTree>
    <p:extLst>
      <p:ext uri="{BB962C8B-B14F-4D97-AF65-F5344CB8AC3E}">
        <p14:creationId xmlns:p14="http://schemas.microsoft.com/office/powerpoint/2010/main" val="75150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C597A684-A66C-F9C2-F320-204EDEC8E76D}"/>
            </a:ext>
          </a:extLst>
        </p:cNvPr>
        <p:cNvGrpSpPr/>
        <p:nvPr/>
      </p:nvGrpSpPr>
      <p:grpSpPr>
        <a:xfrm>
          <a:off x="0" y="0"/>
          <a:ext cx="0" cy="0"/>
          <a:chOff x="0" y="0"/>
          <a:chExt cx="0" cy="0"/>
        </a:xfrm>
      </p:grpSpPr>
      <p:sp>
        <p:nvSpPr>
          <p:cNvPr id="2" name="Sexhörning 1">
            <a:extLst>
              <a:ext uri="{FF2B5EF4-FFF2-40B4-BE49-F238E27FC236}">
                <a16:creationId xmlns:a16="http://schemas.microsoft.com/office/drawing/2014/main" id="{9D9C8125-CE3F-F801-01F0-3D9365F53E81}"/>
              </a:ext>
            </a:extLst>
          </p:cNvPr>
          <p:cNvSpPr/>
          <p:nvPr/>
        </p:nvSpPr>
        <p:spPr>
          <a:xfrm>
            <a:off x="-3625225" y="-260498"/>
            <a:ext cx="8559636" cy="737899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ubrik 1">
            <a:extLst>
              <a:ext uri="{FF2B5EF4-FFF2-40B4-BE49-F238E27FC236}">
                <a16:creationId xmlns:a16="http://schemas.microsoft.com/office/drawing/2014/main" id="{0BA208EF-2AB2-90EB-3BFC-C523E7D52A32}"/>
              </a:ext>
            </a:extLst>
          </p:cNvPr>
          <p:cNvSpPr txBox="1">
            <a:spLocks/>
          </p:cNvSpPr>
          <p:nvPr/>
        </p:nvSpPr>
        <p:spPr>
          <a:xfrm>
            <a:off x="559982" y="2659894"/>
            <a:ext cx="4194898"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altLang="sv-SE" sz="4000" b="1" i="0" u="none" strike="noStrike" kern="1200" cap="none" spc="0" normalizeH="0" baseline="0" noProof="0">
                <a:ln>
                  <a:noFill/>
                </a:ln>
                <a:solidFill>
                  <a:srgbClr val="143A84"/>
                </a:solidFill>
                <a:effectLst/>
                <a:uLnTx/>
                <a:uFillTx/>
                <a:latin typeface="Arial"/>
                <a:ea typeface="+mj-ea"/>
                <a:cs typeface="Arial"/>
              </a:rPr>
              <a:t>#Schysstmatch</a:t>
            </a:r>
          </a:p>
        </p:txBody>
      </p:sp>
      <p:sp>
        <p:nvSpPr>
          <p:cNvPr id="12" name="Platshållare för innehåll 2">
            <a:extLst>
              <a:ext uri="{FF2B5EF4-FFF2-40B4-BE49-F238E27FC236}">
                <a16:creationId xmlns:a16="http://schemas.microsoft.com/office/drawing/2014/main" id="{5765801F-9997-5FCC-3746-BB0F3770E1FE}"/>
              </a:ext>
            </a:extLst>
          </p:cNvPr>
          <p:cNvSpPr txBox="1">
            <a:spLocks/>
          </p:cNvSpPr>
          <p:nvPr/>
        </p:nvSpPr>
        <p:spPr>
          <a:xfrm>
            <a:off x="5903494" y="348914"/>
            <a:ext cx="6096248" cy="652214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600"/>
              </a:spcBef>
              <a:spcAft>
                <a:spcPts val="600"/>
              </a:spcAft>
              <a:buNone/>
              <a:defRPr/>
            </a:pPr>
            <a:r>
              <a:rPr lang="sv-SE" sz="2400" b="1">
                <a:solidFill>
                  <a:prstClr val="white"/>
                </a:solidFill>
                <a:latin typeface="Open Sans"/>
              </a:rPr>
              <a:t>Innan matchen börjar genomförs ett </a:t>
            </a:r>
            <a:r>
              <a:rPr lang="en-US" sz="2400" b="1" err="1">
                <a:solidFill>
                  <a:prstClr val="white"/>
                </a:solidFill>
                <a:latin typeface="Open Sans" panose="020B0606030504020204" pitchFamily="34" charset="0"/>
                <a:ea typeface="Open Sans" panose="020B0606030504020204" pitchFamily="34" charset="0"/>
                <a:cs typeface="Open Sans" panose="020B0606030504020204" pitchFamily="34" charset="0"/>
              </a:rPr>
              <a:t>schysstmatch-möte</a:t>
            </a:r>
            <a:r>
              <a:rPr lang="en-US" sz="2400" b="1">
                <a:solidFill>
                  <a:prstClr val="white"/>
                </a:solidFill>
                <a:latin typeface="Open Sans" panose="020B0606030504020204" pitchFamily="34" charset="0"/>
                <a:ea typeface="Open Sans" panose="020B0606030504020204" pitchFamily="34" charset="0"/>
                <a:cs typeface="Open Sans" panose="020B0606030504020204" pitchFamily="34" charset="0"/>
              </a:rPr>
              <a:t>:</a:t>
            </a:r>
            <a:endParaRPr lang="sv-SE" sz="2400" b="1">
              <a:solidFill>
                <a:prstClr val="white"/>
              </a:solidFill>
              <a:latin typeface="Open Sans"/>
            </a:endParaRPr>
          </a:p>
          <a:p>
            <a:pPr lvl="0">
              <a:defRPr/>
            </a:pPr>
            <a:r>
              <a:rPr lang="en-US" err="1">
                <a:solidFill>
                  <a:prstClr val="white"/>
                </a:solidFill>
                <a:latin typeface="Open Sans"/>
              </a:rPr>
              <a:t>Ungdomsserier</a:t>
            </a:r>
            <a:endParaRPr lang="en-US">
              <a:solidFill>
                <a:prstClr val="white"/>
              </a:solidFill>
              <a:latin typeface="Open Sans"/>
            </a:endParaRPr>
          </a:p>
          <a:p>
            <a:pPr lvl="0">
              <a:defRPr/>
            </a:pPr>
            <a:r>
              <a:rPr lang="en-US">
                <a:solidFill>
                  <a:prstClr val="white"/>
                </a:solidFill>
                <a:latin typeface="Open Sans"/>
              </a:rPr>
              <a:t>Vid </a:t>
            </a:r>
            <a:r>
              <a:rPr lang="en-US" err="1">
                <a:solidFill>
                  <a:prstClr val="white"/>
                </a:solidFill>
                <a:latin typeface="Open Sans"/>
              </a:rPr>
              <a:t>sekretariatsbordet</a:t>
            </a:r>
            <a:endParaRPr lang="en-US">
              <a:solidFill>
                <a:prstClr val="white"/>
              </a:solidFill>
              <a:latin typeface="Open Sans"/>
            </a:endParaRPr>
          </a:p>
          <a:p>
            <a:pPr lvl="0">
              <a:defRPr/>
            </a:pPr>
            <a:r>
              <a:rPr lang="en-US">
                <a:solidFill>
                  <a:prstClr val="white"/>
                </a:solidFill>
                <a:latin typeface="Open Sans"/>
              </a:rPr>
              <a:t>10min </a:t>
            </a:r>
            <a:r>
              <a:rPr lang="en-US" err="1">
                <a:solidFill>
                  <a:prstClr val="white"/>
                </a:solidFill>
                <a:latin typeface="Open Sans"/>
              </a:rPr>
              <a:t>innan</a:t>
            </a:r>
            <a:r>
              <a:rPr lang="en-US">
                <a:solidFill>
                  <a:prstClr val="white"/>
                </a:solidFill>
                <a:latin typeface="Open Sans"/>
              </a:rPr>
              <a:t> </a:t>
            </a:r>
            <a:r>
              <a:rPr lang="en-US" err="1">
                <a:solidFill>
                  <a:prstClr val="white"/>
                </a:solidFill>
                <a:latin typeface="Open Sans"/>
              </a:rPr>
              <a:t>matchstart</a:t>
            </a:r>
            <a:endParaRPr lang="en-US">
              <a:solidFill>
                <a:prstClr val="white"/>
              </a:solidFill>
              <a:latin typeface="Open Sans"/>
            </a:endParaRPr>
          </a:p>
          <a:p>
            <a:pPr lvl="0">
              <a:defRPr/>
            </a:pPr>
            <a:r>
              <a:rPr lang="en-US" err="1">
                <a:solidFill>
                  <a:prstClr val="white"/>
                </a:solidFill>
                <a:latin typeface="Open Sans"/>
              </a:rPr>
              <a:t>Lottning</a:t>
            </a:r>
            <a:r>
              <a:rPr lang="en-US">
                <a:solidFill>
                  <a:prstClr val="white"/>
                </a:solidFill>
                <a:latin typeface="Open Sans"/>
              </a:rPr>
              <a:t> </a:t>
            </a:r>
            <a:r>
              <a:rPr lang="en-US" err="1">
                <a:solidFill>
                  <a:prstClr val="white"/>
                </a:solidFill>
                <a:latin typeface="Open Sans"/>
              </a:rPr>
              <a:t>sker</a:t>
            </a:r>
            <a:r>
              <a:rPr lang="en-US">
                <a:solidFill>
                  <a:prstClr val="white"/>
                </a:solidFill>
                <a:latin typeface="Open Sans"/>
              </a:rPr>
              <a:t> </a:t>
            </a:r>
            <a:r>
              <a:rPr lang="en-US" err="1">
                <a:solidFill>
                  <a:prstClr val="white"/>
                </a:solidFill>
                <a:latin typeface="Open Sans"/>
              </a:rPr>
              <a:t>efter</a:t>
            </a:r>
            <a:endParaRPr lang="en-US">
              <a:solidFill>
                <a:prstClr val="white"/>
              </a:solidFill>
              <a:latin typeface="Open Sans"/>
            </a:endParaRPr>
          </a:p>
          <a:p>
            <a:pPr lvl="0">
              <a:defRPr/>
            </a:pPr>
            <a:endParaRPr lang="en-US">
              <a:solidFill>
                <a:prstClr val="white"/>
              </a:solidFill>
              <a:latin typeface="Open Sans"/>
            </a:endParaRPr>
          </a:p>
          <a:p>
            <a:pPr marL="0" lvl="0" indent="0">
              <a:lnSpc>
                <a:spcPct val="100000"/>
              </a:lnSpc>
              <a:spcBef>
                <a:spcPts val="600"/>
              </a:spcBef>
              <a:spcAft>
                <a:spcPts val="600"/>
              </a:spcAft>
              <a:buNone/>
              <a:defRPr/>
            </a:pPr>
            <a:r>
              <a:rPr lang="sv-SE" sz="2400">
                <a:solidFill>
                  <a:prstClr val="white"/>
                </a:solidFill>
                <a:latin typeface="Open Sans"/>
              </a:rPr>
              <a:t>Deltagare vid mötet.</a:t>
            </a:r>
          </a:p>
          <a:p>
            <a:pPr marL="0" lvl="0" indent="0">
              <a:lnSpc>
                <a:spcPct val="100000"/>
              </a:lnSpc>
              <a:spcBef>
                <a:spcPts val="600"/>
              </a:spcBef>
              <a:spcAft>
                <a:spcPts val="600"/>
              </a:spcAft>
              <a:buNone/>
              <a:defRPr/>
            </a:pPr>
            <a:r>
              <a:rPr lang="sv-SE" sz="2400">
                <a:solidFill>
                  <a:prstClr val="white"/>
                </a:solidFill>
                <a:latin typeface="Open Sans"/>
              </a:rPr>
              <a:t>• Matchvärd</a:t>
            </a:r>
          </a:p>
          <a:p>
            <a:pPr marL="0" lvl="0" indent="0">
              <a:lnSpc>
                <a:spcPct val="100000"/>
              </a:lnSpc>
              <a:spcBef>
                <a:spcPts val="600"/>
              </a:spcBef>
              <a:spcAft>
                <a:spcPts val="600"/>
              </a:spcAft>
              <a:buNone/>
              <a:defRPr/>
            </a:pPr>
            <a:r>
              <a:rPr lang="sv-SE" sz="2400">
                <a:solidFill>
                  <a:prstClr val="white"/>
                </a:solidFill>
                <a:latin typeface="Open Sans"/>
              </a:rPr>
              <a:t>• Domare</a:t>
            </a:r>
          </a:p>
          <a:p>
            <a:pPr marL="0" lvl="0" indent="0">
              <a:lnSpc>
                <a:spcPct val="100000"/>
              </a:lnSpc>
              <a:spcBef>
                <a:spcPts val="600"/>
              </a:spcBef>
              <a:spcAft>
                <a:spcPts val="600"/>
              </a:spcAft>
              <a:buNone/>
              <a:defRPr/>
            </a:pPr>
            <a:r>
              <a:rPr lang="sv-SE" sz="2400">
                <a:solidFill>
                  <a:prstClr val="white"/>
                </a:solidFill>
                <a:latin typeface="Open Sans"/>
              </a:rPr>
              <a:t>• Funktionärer (tidtagare och sekreterare)</a:t>
            </a:r>
          </a:p>
          <a:p>
            <a:pPr marL="0" lvl="0" indent="0">
              <a:lnSpc>
                <a:spcPct val="100000"/>
              </a:lnSpc>
              <a:spcBef>
                <a:spcPts val="600"/>
              </a:spcBef>
              <a:spcAft>
                <a:spcPts val="600"/>
              </a:spcAft>
              <a:buNone/>
              <a:defRPr/>
            </a:pPr>
            <a:r>
              <a:rPr lang="sv-SE" sz="2400">
                <a:solidFill>
                  <a:prstClr val="white"/>
                </a:solidFill>
                <a:latin typeface="Open Sans"/>
              </a:rPr>
              <a:t>• Minst 1st ledare från respektive lag</a:t>
            </a:r>
          </a:p>
        </p:txBody>
      </p:sp>
    </p:spTree>
    <p:extLst>
      <p:ext uri="{BB962C8B-B14F-4D97-AF65-F5344CB8AC3E}">
        <p14:creationId xmlns:p14="http://schemas.microsoft.com/office/powerpoint/2010/main" val="413420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CE54C365-58DF-BA78-EF7A-9538E8A39C42}"/>
            </a:ext>
          </a:extLst>
        </p:cNvPr>
        <p:cNvGrpSpPr/>
        <p:nvPr/>
      </p:nvGrpSpPr>
      <p:grpSpPr>
        <a:xfrm>
          <a:off x="0" y="0"/>
          <a:ext cx="0" cy="0"/>
          <a:chOff x="0" y="0"/>
          <a:chExt cx="0" cy="0"/>
        </a:xfrm>
      </p:grpSpPr>
      <p:sp>
        <p:nvSpPr>
          <p:cNvPr id="2" name="Sexhörning 1">
            <a:extLst>
              <a:ext uri="{FF2B5EF4-FFF2-40B4-BE49-F238E27FC236}">
                <a16:creationId xmlns:a16="http://schemas.microsoft.com/office/drawing/2014/main" id="{C80B245B-9E11-D528-2D54-9EC48232F191}"/>
              </a:ext>
            </a:extLst>
          </p:cNvPr>
          <p:cNvSpPr/>
          <p:nvPr/>
        </p:nvSpPr>
        <p:spPr>
          <a:xfrm>
            <a:off x="-3625225" y="-260498"/>
            <a:ext cx="8559636" cy="737899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ubrik 1">
            <a:extLst>
              <a:ext uri="{FF2B5EF4-FFF2-40B4-BE49-F238E27FC236}">
                <a16:creationId xmlns:a16="http://schemas.microsoft.com/office/drawing/2014/main" id="{C5598F8C-274B-5FC8-8F3B-130B671F2BF4}"/>
              </a:ext>
            </a:extLst>
          </p:cNvPr>
          <p:cNvSpPr txBox="1">
            <a:spLocks/>
          </p:cNvSpPr>
          <p:nvPr/>
        </p:nvSpPr>
        <p:spPr>
          <a:xfrm>
            <a:off x="559982" y="2659894"/>
            <a:ext cx="3799001"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altLang="sv-SE" sz="4000" b="1" i="0" u="none" strike="noStrike" kern="1200" cap="none" spc="0" normalizeH="0" baseline="0" noProof="0">
                <a:ln>
                  <a:noFill/>
                </a:ln>
                <a:solidFill>
                  <a:srgbClr val="143A84"/>
                </a:solidFill>
                <a:effectLst/>
                <a:uLnTx/>
                <a:uFillTx/>
                <a:latin typeface="Arial"/>
                <a:ea typeface="+mj-ea"/>
                <a:cs typeface="Arial"/>
              </a:rPr>
              <a:t>Lottning</a:t>
            </a:r>
          </a:p>
        </p:txBody>
      </p:sp>
      <p:sp>
        <p:nvSpPr>
          <p:cNvPr id="12" name="Platshållare för innehåll 2">
            <a:extLst>
              <a:ext uri="{FF2B5EF4-FFF2-40B4-BE49-F238E27FC236}">
                <a16:creationId xmlns:a16="http://schemas.microsoft.com/office/drawing/2014/main" id="{64A7A721-B9E1-45B0-2D48-CD4B304C7791}"/>
              </a:ext>
            </a:extLst>
          </p:cNvPr>
          <p:cNvSpPr txBox="1">
            <a:spLocks/>
          </p:cNvSpPr>
          <p:nvPr/>
        </p:nvSpPr>
        <p:spPr>
          <a:xfrm>
            <a:off x="5903494" y="348914"/>
            <a:ext cx="6096248" cy="652214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600"/>
              </a:spcBef>
              <a:spcAft>
                <a:spcPts val="600"/>
              </a:spcAft>
              <a:buNone/>
              <a:defRPr/>
            </a:pPr>
            <a:endParaRPr lang="sv-SE" sz="2400" b="1">
              <a:solidFill>
                <a:prstClr val="white"/>
              </a:solidFill>
              <a:latin typeface="Open Sans"/>
            </a:endParaRPr>
          </a:p>
          <a:p>
            <a:pPr marL="0" lvl="0" indent="0">
              <a:lnSpc>
                <a:spcPct val="100000"/>
              </a:lnSpc>
              <a:spcBef>
                <a:spcPts val="600"/>
              </a:spcBef>
              <a:spcAft>
                <a:spcPts val="600"/>
              </a:spcAft>
              <a:buNone/>
              <a:defRPr/>
            </a:pPr>
            <a:r>
              <a:rPr lang="sv-SE" sz="2400" b="1">
                <a:solidFill>
                  <a:prstClr val="white"/>
                </a:solidFill>
                <a:latin typeface="Open Sans"/>
              </a:rPr>
              <a:t>När #schysstmatch-mötet är färdigt genomförs en lottning mellan lagen: </a:t>
            </a:r>
          </a:p>
          <a:p>
            <a:pPr lvl="0">
              <a:lnSpc>
                <a:spcPct val="100000"/>
              </a:lnSpc>
              <a:spcBef>
                <a:spcPts val="600"/>
              </a:spcBef>
              <a:spcAft>
                <a:spcPts val="600"/>
              </a:spcAft>
              <a:defRPr/>
            </a:pPr>
            <a:r>
              <a:rPr lang="sv-SE" sz="2400">
                <a:solidFill>
                  <a:prstClr val="white"/>
                </a:solidFill>
                <a:latin typeface="Open Sans"/>
              </a:rPr>
              <a:t>Kom överens med båda lagen vilka två matchbollar som ska användas. </a:t>
            </a:r>
          </a:p>
          <a:p>
            <a:pPr lvl="0">
              <a:lnSpc>
                <a:spcPct val="100000"/>
              </a:lnSpc>
              <a:spcBef>
                <a:spcPts val="600"/>
              </a:spcBef>
              <a:spcAft>
                <a:spcPts val="600"/>
              </a:spcAft>
              <a:defRPr/>
            </a:pPr>
            <a:r>
              <a:rPr lang="sv-SE" sz="2400">
                <a:solidFill>
                  <a:prstClr val="white"/>
                </a:solidFill>
                <a:latin typeface="Open Sans"/>
              </a:rPr>
              <a:t>Om lagen inte kan komma överens avgör domaren vilka bollar matchen ska spelas med – </a:t>
            </a:r>
            <a:r>
              <a:rPr lang="sv-SE" sz="2400" b="1" u="sng">
                <a:solidFill>
                  <a:prstClr val="white"/>
                </a:solidFill>
                <a:latin typeface="Open Sans"/>
              </a:rPr>
              <a:t>INTE</a:t>
            </a:r>
            <a:r>
              <a:rPr lang="sv-SE" sz="2400">
                <a:solidFill>
                  <a:prstClr val="white"/>
                </a:solidFill>
                <a:latin typeface="Open Sans"/>
              </a:rPr>
              <a:t> hemmalaget.</a:t>
            </a:r>
          </a:p>
          <a:p>
            <a:pPr lvl="0">
              <a:lnSpc>
                <a:spcPct val="100000"/>
              </a:lnSpc>
              <a:spcBef>
                <a:spcPts val="600"/>
              </a:spcBef>
              <a:spcAft>
                <a:spcPts val="600"/>
              </a:spcAft>
              <a:defRPr/>
            </a:pPr>
            <a:r>
              <a:rPr lang="sv-SE" sz="2400">
                <a:solidFill>
                  <a:prstClr val="white"/>
                </a:solidFill>
                <a:latin typeface="Open Sans"/>
              </a:rPr>
              <a:t>Vinnare av lottning väljer antingen att börja med bollen (</a:t>
            </a:r>
            <a:r>
              <a:rPr lang="sv-SE" sz="2400" err="1">
                <a:solidFill>
                  <a:prstClr val="white"/>
                </a:solidFill>
                <a:latin typeface="Open Sans"/>
              </a:rPr>
              <a:t>avkast</a:t>
            </a:r>
            <a:r>
              <a:rPr lang="sv-SE" sz="2400">
                <a:solidFill>
                  <a:prstClr val="white"/>
                </a:solidFill>
                <a:latin typeface="Open Sans"/>
              </a:rPr>
              <a:t>) eller välja sida.</a:t>
            </a:r>
          </a:p>
        </p:txBody>
      </p:sp>
    </p:spTree>
    <p:extLst>
      <p:ext uri="{BB962C8B-B14F-4D97-AF65-F5344CB8AC3E}">
        <p14:creationId xmlns:p14="http://schemas.microsoft.com/office/powerpoint/2010/main" val="421857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0596F742-78C3-271D-7DC2-44EA37E08D83}"/>
            </a:ext>
          </a:extLst>
        </p:cNvPr>
        <p:cNvGrpSpPr/>
        <p:nvPr/>
      </p:nvGrpSpPr>
      <p:grpSpPr>
        <a:xfrm>
          <a:off x="0" y="0"/>
          <a:ext cx="0" cy="0"/>
          <a:chOff x="0" y="0"/>
          <a:chExt cx="0" cy="0"/>
        </a:xfrm>
      </p:grpSpPr>
      <p:sp>
        <p:nvSpPr>
          <p:cNvPr id="2" name="Sexhörning 1">
            <a:extLst>
              <a:ext uri="{FF2B5EF4-FFF2-40B4-BE49-F238E27FC236}">
                <a16:creationId xmlns:a16="http://schemas.microsoft.com/office/drawing/2014/main" id="{4A523276-7DFD-06EC-30B9-AC1B1DA36529}"/>
              </a:ext>
            </a:extLst>
          </p:cNvPr>
          <p:cNvSpPr/>
          <p:nvPr/>
        </p:nvSpPr>
        <p:spPr>
          <a:xfrm>
            <a:off x="-3625225" y="-260498"/>
            <a:ext cx="8559636" cy="737899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ubrik 1">
            <a:extLst>
              <a:ext uri="{FF2B5EF4-FFF2-40B4-BE49-F238E27FC236}">
                <a16:creationId xmlns:a16="http://schemas.microsoft.com/office/drawing/2014/main" id="{CC11B420-E4E7-9821-A451-9313FAD11C3B}"/>
              </a:ext>
            </a:extLst>
          </p:cNvPr>
          <p:cNvSpPr txBox="1">
            <a:spLocks/>
          </p:cNvSpPr>
          <p:nvPr/>
        </p:nvSpPr>
        <p:spPr>
          <a:xfrm>
            <a:off x="559982" y="2659894"/>
            <a:ext cx="3799001"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altLang="sv-SE" sz="4000" b="1" i="0" u="none" strike="noStrike" kern="1200" cap="none" spc="0" normalizeH="0" baseline="0" noProof="0">
                <a:ln>
                  <a:noFill/>
                </a:ln>
                <a:solidFill>
                  <a:srgbClr val="143A84"/>
                </a:solidFill>
                <a:effectLst/>
                <a:uLnTx/>
                <a:uFillTx/>
                <a:latin typeface="Arial"/>
                <a:ea typeface="+mj-ea"/>
                <a:cs typeface="Arial"/>
              </a:rPr>
              <a:t>Under match</a:t>
            </a:r>
          </a:p>
        </p:txBody>
      </p:sp>
      <p:sp>
        <p:nvSpPr>
          <p:cNvPr id="12" name="Platshållare för innehåll 2">
            <a:extLst>
              <a:ext uri="{FF2B5EF4-FFF2-40B4-BE49-F238E27FC236}">
                <a16:creationId xmlns:a16="http://schemas.microsoft.com/office/drawing/2014/main" id="{A08F2B60-12A1-4E2A-9CC0-9D8173BCD0F6}"/>
              </a:ext>
            </a:extLst>
          </p:cNvPr>
          <p:cNvSpPr txBox="1">
            <a:spLocks/>
          </p:cNvSpPr>
          <p:nvPr/>
        </p:nvSpPr>
        <p:spPr>
          <a:xfrm>
            <a:off x="5843335" y="567471"/>
            <a:ext cx="6091990" cy="58923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sv-SE" altLang="sv-SE" sz="2400" b="0" i="0" u="none" strike="noStrike" kern="1200" cap="none" spc="0" normalizeH="0" baseline="0" noProof="0">
                <a:ln>
                  <a:noFill/>
                </a:ln>
                <a:solidFill>
                  <a:prstClr val="white"/>
                </a:solidFill>
                <a:effectLst/>
                <a:uLnTx/>
                <a:uFillTx/>
                <a:latin typeface="Arial"/>
                <a:ea typeface="+mn-ea"/>
                <a:cs typeface="Arial"/>
              </a:rPr>
              <a:t>Var bestämd i ditt uppträdande, ge klara signaler och tydliga tecken</a:t>
            </a:r>
          </a:p>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sv-SE" altLang="sv-SE" sz="2400" b="0" i="0" u="none" strike="noStrike" kern="1200" cap="none" spc="0" normalizeH="0" baseline="0" noProof="0">
                <a:ln>
                  <a:noFill/>
                </a:ln>
                <a:solidFill>
                  <a:prstClr val="white"/>
                </a:solidFill>
                <a:effectLst/>
                <a:uLnTx/>
                <a:uFillTx/>
                <a:latin typeface="Arial"/>
                <a:ea typeface="+mn-ea"/>
                <a:cs typeface="Arial"/>
              </a:rPr>
              <a:t>Samarbeta med varandra och glöm inte kontakten med sekretariatet</a:t>
            </a:r>
          </a:p>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sv-SE" altLang="sv-SE" sz="2400" b="0" i="0" u="none" strike="noStrike" kern="1200" cap="none" spc="0" normalizeH="0" baseline="0" noProof="0">
                <a:ln>
                  <a:noFill/>
                </a:ln>
                <a:solidFill>
                  <a:prstClr val="white"/>
                </a:solidFill>
                <a:effectLst/>
                <a:uLnTx/>
                <a:uFillTx/>
                <a:latin typeface="Arial"/>
                <a:ea typeface="+mn-ea"/>
                <a:cs typeface="Arial"/>
              </a:rPr>
              <a:t>Var konsekvent i din bedömning från första till sista matchminuten</a:t>
            </a:r>
          </a:p>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sv-SE" altLang="sv-SE" sz="2400" b="0" i="0" u="none" strike="noStrike" kern="1200" cap="none" spc="0" normalizeH="0" baseline="0" noProof="0">
                <a:ln>
                  <a:noFill/>
                </a:ln>
                <a:solidFill>
                  <a:prstClr val="white"/>
                </a:solidFill>
                <a:effectLst/>
                <a:uLnTx/>
                <a:uFillTx/>
                <a:latin typeface="Arial"/>
                <a:ea typeface="+mn-ea"/>
                <a:cs typeface="Arial"/>
              </a:rPr>
              <a:t>Det är bara domarnas bedömning som gäller</a:t>
            </a:r>
          </a:p>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sv-SE" altLang="sv-SE" sz="2400" b="0" i="0" u="none" strike="noStrike" kern="1200" cap="none" spc="0" normalizeH="0" baseline="0" noProof="0">
                <a:ln>
                  <a:noFill/>
                </a:ln>
                <a:solidFill>
                  <a:prstClr val="white"/>
                </a:solidFill>
                <a:effectLst/>
                <a:uLnTx/>
                <a:uFillTx/>
                <a:latin typeface="Arial"/>
                <a:ea typeface="+mn-ea"/>
                <a:cs typeface="Arial"/>
              </a:rPr>
              <a:t>Var positiv i dina omdömen även om du blir provocerad, det tjänar du på i längden</a:t>
            </a:r>
          </a:p>
        </p:txBody>
      </p:sp>
    </p:spTree>
    <p:extLst>
      <p:ext uri="{BB962C8B-B14F-4D97-AF65-F5344CB8AC3E}">
        <p14:creationId xmlns:p14="http://schemas.microsoft.com/office/powerpoint/2010/main" val="54882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052C9F10-D039-3638-6604-351FE71FC410}"/>
            </a:ext>
          </a:extLst>
        </p:cNvPr>
        <p:cNvGrpSpPr/>
        <p:nvPr/>
      </p:nvGrpSpPr>
      <p:grpSpPr>
        <a:xfrm>
          <a:off x="0" y="0"/>
          <a:ext cx="0" cy="0"/>
          <a:chOff x="0" y="0"/>
          <a:chExt cx="0" cy="0"/>
        </a:xfrm>
      </p:grpSpPr>
      <p:sp>
        <p:nvSpPr>
          <p:cNvPr id="2" name="Sexhörning 1">
            <a:extLst>
              <a:ext uri="{FF2B5EF4-FFF2-40B4-BE49-F238E27FC236}">
                <a16:creationId xmlns:a16="http://schemas.microsoft.com/office/drawing/2014/main" id="{0CB5592D-C17F-80ED-A060-26DC401CC33F}"/>
              </a:ext>
            </a:extLst>
          </p:cNvPr>
          <p:cNvSpPr/>
          <p:nvPr/>
        </p:nvSpPr>
        <p:spPr>
          <a:xfrm>
            <a:off x="-3625225" y="-260498"/>
            <a:ext cx="8559636" cy="737899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ubrik 1">
            <a:extLst>
              <a:ext uri="{FF2B5EF4-FFF2-40B4-BE49-F238E27FC236}">
                <a16:creationId xmlns:a16="http://schemas.microsoft.com/office/drawing/2014/main" id="{A3F64D93-3A42-E705-F6C1-43ECE76174D3}"/>
              </a:ext>
            </a:extLst>
          </p:cNvPr>
          <p:cNvSpPr txBox="1">
            <a:spLocks/>
          </p:cNvSpPr>
          <p:nvPr/>
        </p:nvSpPr>
        <p:spPr>
          <a:xfrm>
            <a:off x="559982" y="2659894"/>
            <a:ext cx="3799001"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altLang="sv-SE" sz="4000" b="1" i="0" u="none" strike="noStrike" kern="1200" cap="none" spc="0" normalizeH="0" baseline="0" noProof="0">
                <a:ln>
                  <a:noFill/>
                </a:ln>
                <a:solidFill>
                  <a:srgbClr val="143A84"/>
                </a:solidFill>
                <a:effectLst/>
                <a:uLnTx/>
                <a:uFillTx/>
                <a:latin typeface="Arial"/>
                <a:ea typeface="+mj-ea"/>
                <a:cs typeface="Arial"/>
              </a:rPr>
              <a:t>Under match</a:t>
            </a:r>
          </a:p>
        </p:txBody>
      </p:sp>
      <p:sp>
        <p:nvSpPr>
          <p:cNvPr id="12" name="Platshållare för innehåll 2">
            <a:extLst>
              <a:ext uri="{FF2B5EF4-FFF2-40B4-BE49-F238E27FC236}">
                <a16:creationId xmlns:a16="http://schemas.microsoft.com/office/drawing/2014/main" id="{D51934B1-CBAF-8679-10AB-3E61EF8AB7B1}"/>
              </a:ext>
            </a:extLst>
          </p:cNvPr>
          <p:cNvSpPr txBox="1">
            <a:spLocks/>
          </p:cNvSpPr>
          <p:nvPr/>
        </p:nvSpPr>
        <p:spPr>
          <a:xfrm>
            <a:off x="5209436" y="1276119"/>
            <a:ext cx="6669507" cy="466066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defRPr/>
            </a:pPr>
            <a:r>
              <a:rPr lang="sv-SE" altLang="sv-SE" sz="2400" u="sng">
                <a:solidFill>
                  <a:prstClr val="white"/>
                </a:solidFill>
                <a:latin typeface="Arial"/>
                <a:cs typeface="Arial"/>
              </a:rPr>
              <a:t>ALLA</a:t>
            </a:r>
            <a:r>
              <a:rPr lang="sv-SE" altLang="sv-SE" sz="2400">
                <a:solidFill>
                  <a:prstClr val="white"/>
                </a:solidFill>
                <a:latin typeface="Arial"/>
                <a:cs typeface="Arial"/>
              </a:rPr>
              <a:t> matcher är viktiga oavsett nivå</a:t>
            </a:r>
          </a:p>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sv-SE" altLang="sv-SE" sz="2400" b="0" i="0" u="none" strike="noStrike" kern="1200" cap="none" spc="0" normalizeH="0" baseline="0" noProof="0">
                <a:ln>
                  <a:noFill/>
                </a:ln>
                <a:solidFill>
                  <a:prstClr val="white"/>
                </a:solidFill>
                <a:effectLst/>
                <a:uLnTx/>
                <a:uFillTx/>
                <a:latin typeface="Arial"/>
                <a:ea typeface="+mn-ea"/>
                <a:cs typeface="Arial"/>
              </a:rPr>
              <a:t>Var inte rädd för att erkänna ett fel om du själv är klar på att du gjort ett. Ingen matchledare kan vara 100% rättvis, eftersom handboll är en bedömningssport</a:t>
            </a:r>
          </a:p>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sv-SE" altLang="sv-SE" sz="2400" b="0" i="0" u="none" strike="noStrike" kern="1200" cap="none" spc="0" normalizeH="0" baseline="0" noProof="0">
                <a:ln>
                  <a:noFill/>
                </a:ln>
                <a:solidFill>
                  <a:prstClr val="white"/>
                </a:solidFill>
                <a:effectLst/>
                <a:uLnTx/>
                <a:uFillTx/>
                <a:latin typeface="Arial"/>
                <a:ea typeface="+mn-ea"/>
                <a:cs typeface="Arial"/>
              </a:rPr>
              <a:t>Var glad men bestämd och uppträd alltid på ett korrekt sätt</a:t>
            </a:r>
          </a:p>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sv-SE" altLang="sv-SE" sz="2400" b="0" i="0" u="none" strike="noStrike" kern="1200" cap="none" spc="0" normalizeH="0" baseline="0" noProof="0">
                <a:ln>
                  <a:noFill/>
                </a:ln>
                <a:solidFill>
                  <a:prstClr val="white"/>
                </a:solidFill>
                <a:effectLst/>
                <a:uLnTx/>
                <a:uFillTx/>
                <a:latin typeface="Arial"/>
                <a:ea typeface="+mn-ea"/>
                <a:cs typeface="Arial"/>
              </a:rPr>
              <a:t>Kom ihåg! Även som domare är du en förebild för många yngre ungdomar</a:t>
            </a:r>
          </a:p>
          <a:p>
            <a:pPr>
              <a:spcAft>
                <a:spcPts val="1200"/>
              </a:spcAft>
              <a:defRPr/>
            </a:pPr>
            <a:r>
              <a:rPr lang="sv-SE" altLang="sv-SE" sz="2400">
                <a:solidFill>
                  <a:prstClr val="white"/>
                </a:solidFill>
                <a:latin typeface="Arial"/>
                <a:cs typeface="Arial"/>
              </a:rPr>
              <a:t>Våga lita på det du ser och ditt omdöme</a:t>
            </a:r>
          </a:p>
        </p:txBody>
      </p:sp>
    </p:spTree>
    <p:extLst>
      <p:ext uri="{BB962C8B-B14F-4D97-AF65-F5344CB8AC3E}">
        <p14:creationId xmlns:p14="http://schemas.microsoft.com/office/powerpoint/2010/main" val="372496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C4D72057-8B5B-F189-E498-9C6F3307825D}"/>
            </a:ext>
          </a:extLst>
        </p:cNvPr>
        <p:cNvGrpSpPr/>
        <p:nvPr/>
      </p:nvGrpSpPr>
      <p:grpSpPr>
        <a:xfrm>
          <a:off x="0" y="0"/>
          <a:ext cx="0" cy="0"/>
          <a:chOff x="0" y="0"/>
          <a:chExt cx="0" cy="0"/>
        </a:xfrm>
      </p:grpSpPr>
      <p:sp>
        <p:nvSpPr>
          <p:cNvPr id="2" name="Sexhörning 1">
            <a:extLst>
              <a:ext uri="{FF2B5EF4-FFF2-40B4-BE49-F238E27FC236}">
                <a16:creationId xmlns:a16="http://schemas.microsoft.com/office/drawing/2014/main" id="{D354F46E-22C1-4C59-146A-E0C5435C5DBF}"/>
              </a:ext>
            </a:extLst>
          </p:cNvPr>
          <p:cNvSpPr/>
          <p:nvPr/>
        </p:nvSpPr>
        <p:spPr>
          <a:xfrm>
            <a:off x="-3625225" y="-260498"/>
            <a:ext cx="8559636" cy="737899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Rubrik 1">
            <a:extLst>
              <a:ext uri="{FF2B5EF4-FFF2-40B4-BE49-F238E27FC236}">
                <a16:creationId xmlns:a16="http://schemas.microsoft.com/office/drawing/2014/main" id="{6CF61F50-6CEF-B866-A374-43B5623B31CD}"/>
              </a:ext>
            </a:extLst>
          </p:cNvPr>
          <p:cNvSpPr txBox="1">
            <a:spLocks/>
          </p:cNvSpPr>
          <p:nvPr/>
        </p:nvSpPr>
        <p:spPr>
          <a:xfrm>
            <a:off x="559982" y="2659894"/>
            <a:ext cx="3799001"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altLang="sv-SE" sz="4000" b="1" i="0" u="none" strike="noStrike" kern="1200" cap="none" spc="0" normalizeH="0" baseline="0" noProof="0">
                <a:ln>
                  <a:noFill/>
                </a:ln>
                <a:solidFill>
                  <a:srgbClr val="143A84"/>
                </a:solidFill>
                <a:effectLst/>
                <a:uLnTx/>
                <a:uFillTx/>
                <a:latin typeface="Arial"/>
                <a:ea typeface="+mj-ea"/>
                <a:cs typeface="Arial"/>
              </a:rPr>
              <a:t>Efter match</a:t>
            </a:r>
          </a:p>
        </p:txBody>
      </p:sp>
      <p:sp>
        <p:nvSpPr>
          <p:cNvPr id="12" name="Platshållare för innehåll 2">
            <a:extLst>
              <a:ext uri="{FF2B5EF4-FFF2-40B4-BE49-F238E27FC236}">
                <a16:creationId xmlns:a16="http://schemas.microsoft.com/office/drawing/2014/main" id="{661A778C-18B4-58C3-6858-85AF77DB0BB2}"/>
              </a:ext>
            </a:extLst>
          </p:cNvPr>
          <p:cNvSpPr txBox="1">
            <a:spLocks/>
          </p:cNvSpPr>
          <p:nvPr/>
        </p:nvSpPr>
        <p:spPr>
          <a:xfrm>
            <a:off x="5209436" y="1468624"/>
            <a:ext cx="6669507" cy="48618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sv-SE" altLang="sv-SE" sz="2400" b="0" i="0" u="none" strike="noStrike" kern="1200" cap="none" spc="0" normalizeH="0" baseline="0" noProof="0">
                <a:ln>
                  <a:noFill/>
                </a:ln>
                <a:solidFill>
                  <a:prstClr val="white"/>
                </a:solidFill>
                <a:effectLst/>
                <a:uLnTx/>
                <a:uFillTx/>
                <a:latin typeface="Arial"/>
                <a:ea typeface="+mn-ea"/>
                <a:cs typeface="Arial"/>
              </a:rPr>
              <a:t>Stå kvar medan spelarna tackar. </a:t>
            </a:r>
          </a:p>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sv-SE" altLang="sv-SE" sz="2400" b="0" i="0" u="none" strike="noStrike" kern="1200" cap="none" spc="0" normalizeH="0" baseline="0" noProof="0">
                <a:ln>
                  <a:noFill/>
                </a:ln>
                <a:solidFill>
                  <a:prstClr val="white"/>
                </a:solidFill>
                <a:effectLst/>
                <a:uLnTx/>
                <a:uFillTx/>
                <a:latin typeface="Arial"/>
                <a:ea typeface="+mn-ea"/>
                <a:cs typeface="Arial"/>
              </a:rPr>
              <a:t>Tacka sekretariat och ledare efter matchen.</a:t>
            </a:r>
          </a:p>
          <a:p>
            <a:pPr>
              <a:spcAft>
                <a:spcPts val="1200"/>
              </a:spcAft>
            </a:pPr>
            <a:r>
              <a:rPr lang="sv-SE" altLang="sv-SE" sz="2400">
                <a:solidFill>
                  <a:prstClr val="white"/>
                </a:solidFill>
                <a:latin typeface="Arial"/>
                <a:cs typeface="Arial"/>
              </a:rPr>
              <a:t>U12 och uppåt. Gå igenom och godkänn protokollet hos sekretariatet.</a:t>
            </a:r>
          </a:p>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sv-SE" altLang="sv-SE" sz="2400" b="0" i="0" u="none" strike="noStrike" kern="1200" cap="none" spc="0" normalizeH="0" baseline="0" noProof="0">
                <a:ln>
                  <a:noFill/>
                </a:ln>
                <a:solidFill>
                  <a:prstClr val="white"/>
                </a:solidFill>
                <a:effectLst/>
                <a:uLnTx/>
                <a:uFillTx/>
                <a:latin typeface="Arial"/>
                <a:ea typeface="+mn-ea"/>
                <a:cs typeface="Arial"/>
              </a:rPr>
              <a:t>Fyll i domarkvitto om så behövs, eller se till att allt är rätt i </a:t>
            </a:r>
            <a:r>
              <a:rPr kumimoji="0" lang="sv-SE" altLang="sv-SE" sz="2400" b="0" i="0" u="none" strike="noStrike" kern="1200" cap="none" spc="0" normalizeH="0" baseline="0" noProof="0" err="1">
                <a:ln>
                  <a:noFill/>
                </a:ln>
                <a:solidFill>
                  <a:prstClr val="white"/>
                </a:solidFill>
                <a:effectLst/>
                <a:uLnTx/>
                <a:uFillTx/>
                <a:latin typeface="Arial"/>
                <a:ea typeface="+mn-ea"/>
                <a:cs typeface="Arial"/>
              </a:rPr>
              <a:t>cleverservice</a:t>
            </a:r>
            <a:r>
              <a:rPr kumimoji="0" lang="sv-SE" altLang="sv-SE" sz="2400" b="0" i="0" u="none" strike="noStrike" kern="1200" cap="none" spc="0" normalizeH="0" baseline="0" noProof="0">
                <a:ln>
                  <a:noFill/>
                </a:ln>
                <a:solidFill>
                  <a:prstClr val="white"/>
                </a:solidFill>
                <a:effectLst/>
                <a:uLnTx/>
                <a:uFillTx/>
                <a:latin typeface="Arial"/>
                <a:ea typeface="+mn-ea"/>
                <a:cs typeface="Arial"/>
              </a:rPr>
              <a:t>.</a:t>
            </a:r>
          </a:p>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sv-SE" altLang="sv-SE" sz="2400" b="0" i="0" u="none" strike="noStrike" kern="1200" cap="none" spc="0" normalizeH="0" baseline="0" noProof="0">
                <a:ln>
                  <a:noFill/>
                </a:ln>
                <a:solidFill>
                  <a:prstClr val="white"/>
                </a:solidFill>
                <a:effectLst/>
                <a:uLnTx/>
                <a:uFillTx/>
                <a:latin typeface="Arial"/>
                <a:ea typeface="+mn-ea"/>
                <a:cs typeface="Arial"/>
              </a:rPr>
              <a:t>Avsluta med diskussion med kollegan om vad som varit bra och vad ni kan göra bättre nästa gång. </a:t>
            </a:r>
            <a:br>
              <a:rPr kumimoji="0" lang="sv-SE" altLang="sv-SE" sz="2400" b="0" i="0" u="none" strike="noStrike" kern="1200" cap="none" spc="0" normalizeH="0" baseline="0" noProof="0">
                <a:ln>
                  <a:noFill/>
                </a:ln>
                <a:solidFill>
                  <a:prstClr val="white"/>
                </a:solidFill>
                <a:effectLst/>
                <a:uLnTx/>
                <a:uFillTx/>
                <a:latin typeface="Arial"/>
                <a:ea typeface="+mn-ea"/>
                <a:cs typeface="Arial"/>
              </a:rPr>
            </a:br>
            <a:r>
              <a:rPr kumimoji="0" lang="sv-SE" altLang="sv-SE" sz="2400" b="0" i="0" u="none" strike="noStrike" kern="1200" cap="none" spc="0" normalizeH="0" baseline="0" noProof="0">
                <a:ln>
                  <a:noFill/>
                </a:ln>
                <a:solidFill>
                  <a:prstClr val="white"/>
                </a:solidFill>
                <a:effectLst/>
                <a:uLnTx/>
                <a:uFillTx/>
                <a:latin typeface="Arial"/>
                <a:ea typeface="+mn-ea"/>
                <a:cs typeface="Arial"/>
              </a:rPr>
              <a:t>Beröm varandra!</a:t>
            </a:r>
          </a:p>
        </p:txBody>
      </p:sp>
    </p:spTree>
    <p:extLst>
      <p:ext uri="{BB962C8B-B14F-4D97-AF65-F5344CB8AC3E}">
        <p14:creationId xmlns:p14="http://schemas.microsoft.com/office/powerpoint/2010/main" val="125337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84A4C-DF92-9E8A-2ABD-DCC2B5799F9B}"/>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03E4C875-3E8A-1CFF-7276-952525CD3B42}"/>
              </a:ext>
            </a:extLst>
          </p:cNvPr>
          <p:cNvSpPr>
            <a:spLocks noGrp="1"/>
          </p:cNvSpPr>
          <p:nvPr>
            <p:ph type="ctrTitle"/>
          </p:nvPr>
        </p:nvSpPr>
        <p:spPr>
          <a:xfrm>
            <a:off x="2209800" y="2959134"/>
            <a:ext cx="7772400" cy="1470025"/>
          </a:xfrm>
        </p:spPr>
        <p:txBody>
          <a:bodyPr>
            <a:normAutofit fontScale="90000"/>
          </a:bodyPr>
          <a:lstStyle/>
          <a:p>
            <a:r>
              <a:rPr lang="sv-SE" b="1">
                <a:solidFill>
                  <a:srgbClr val="143A84"/>
                </a:solidFill>
                <a:latin typeface="Arial" panose="020B0604020202020204" pitchFamily="34" charset="0"/>
                <a:cs typeface="Arial" panose="020B0604020202020204" pitchFamily="34" charset="0"/>
              </a:rPr>
              <a:t>Matchledarskap &amp; spelförståelse</a:t>
            </a:r>
          </a:p>
        </p:txBody>
      </p:sp>
      <p:pic>
        <p:nvPicPr>
          <p:cNvPr id="5" name="Bildobjekt 4" descr="Svenska_Handbollforbundet_cmyk_blue.eps">
            <a:extLst>
              <a:ext uri="{FF2B5EF4-FFF2-40B4-BE49-F238E27FC236}">
                <a16:creationId xmlns:a16="http://schemas.microsoft.com/office/drawing/2014/main" id="{8053C82A-9768-5E17-37FC-60F4845A01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7085" y="662179"/>
            <a:ext cx="1717831" cy="2023224"/>
          </a:xfrm>
          <a:prstGeom prst="rect">
            <a:avLst/>
          </a:prstGeom>
        </p:spPr>
      </p:pic>
    </p:spTree>
    <p:extLst>
      <p:ext uri="{BB962C8B-B14F-4D97-AF65-F5344CB8AC3E}">
        <p14:creationId xmlns:p14="http://schemas.microsoft.com/office/powerpoint/2010/main" val="1782247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43A84"/>
        </a:solidFill>
        <a:effectLst/>
      </p:bgPr>
    </p:bg>
    <p:spTree>
      <p:nvGrpSpPr>
        <p:cNvPr id="1" name="">
          <a:extLst>
            <a:ext uri="{FF2B5EF4-FFF2-40B4-BE49-F238E27FC236}">
              <a16:creationId xmlns:a16="http://schemas.microsoft.com/office/drawing/2014/main" id="{97F35260-EEBA-D315-9BC5-84326BC2E469}"/>
            </a:ext>
          </a:extLst>
        </p:cNvPr>
        <p:cNvGrpSpPr/>
        <p:nvPr/>
      </p:nvGrpSpPr>
      <p:grpSpPr>
        <a:xfrm>
          <a:off x="0" y="0"/>
          <a:ext cx="0" cy="0"/>
          <a:chOff x="0" y="0"/>
          <a:chExt cx="0" cy="0"/>
        </a:xfrm>
      </p:grpSpPr>
      <p:sp>
        <p:nvSpPr>
          <p:cNvPr id="2" name="Sexhörning 1">
            <a:extLst>
              <a:ext uri="{FF2B5EF4-FFF2-40B4-BE49-F238E27FC236}">
                <a16:creationId xmlns:a16="http://schemas.microsoft.com/office/drawing/2014/main" id="{8DC015AB-7435-C83D-7F23-429786B1E86A}"/>
              </a:ext>
            </a:extLst>
          </p:cNvPr>
          <p:cNvSpPr/>
          <p:nvPr/>
        </p:nvSpPr>
        <p:spPr>
          <a:xfrm>
            <a:off x="-3625225" y="-260498"/>
            <a:ext cx="8559636" cy="737899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ubrik 1">
            <a:extLst>
              <a:ext uri="{FF2B5EF4-FFF2-40B4-BE49-F238E27FC236}">
                <a16:creationId xmlns:a16="http://schemas.microsoft.com/office/drawing/2014/main" id="{4BAF1831-03EB-5D27-3A60-AF99674D8278}"/>
              </a:ext>
            </a:extLst>
          </p:cNvPr>
          <p:cNvSpPr txBox="1">
            <a:spLocks/>
          </p:cNvSpPr>
          <p:nvPr/>
        </p:nvSpPr>
        <p:spPr>
          <a:xfrm>
            <a:off x="559982" y="2659894"/>
            <a:ext cx="3799001"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altLang="sv-SE" sz="3200" b="1" i="0" u="none" strike="noStrike" kern="1200" cap="none" spc="0" normalizeH="0" baseline="0" noProof="0">
                <a:ln>
                  <a:noFill/>
                </a:ln>
                <a:solidFill>
                  <a:srgbClr val="143A84"/>
                </a:solidFill>
                <a:effectLst/>
                <a:uLnTx/>
                <a:uFillTx/>
                <a:latin typeface="Arial"/>
                <a:ea typeface="+mj-ea"/>
                <a:cs typeface="Arial"/>
              </a:rPr>
              <a:t>Ansvarsfördelning</a:t>
            </a:r>
          </a:p>
        </p:txBody>
      </p:sp>
      <p:sp>
        <p:nvSpPr>
          <p:cNvPr id="4" name="Platshållare för innehåll 2">
            <a:extLst>
              <a:ext uri="{FF2B5EF4-FFF2-40B4-BE49-F238E27FC236}">
                <a16:creationId xmlns:a16="http://schemas.microsoft.com/office/drawing/2014/main" id="{9B1E35E4-F724-83AA-EE91-B54B5A71592E}"/>
              </a:ext>
            </a:extLst>
          </p:cNvPr>
          <p:cNvSpPr txBox="1">
            <a:spLocks/>
          </p:cNvSpPr>
          <p:nvPr/>
        </p:nvSpPr>
        <p:spPr>
          <a:xfrm>
            <a:off x="5808078" y="173620"/>
            <a:ext cx="5472224" cy="65396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a:pPr>
            <a:r>
              <a:rPr kumimoji="0" lang="sv-SE" altLang="sv-SE" sz="2400" b="0" i="0" u="none" strike="noStrike" kern="1200" cap="none" spc="0" normalizeH="0" baseline="0" noProof="0">
                <a:ln>
                  <a:noFill/>
                </a:ln>
                <a:solidFill>
                  <a:prstClr val="white"/>
                </a:solidFill>
                <a:effectLst/>
                <a:uLnTx/>
                <a:uFillTx/>
                <a:latin typeface="Arial"/>
                <a:cs typeface="Arial"/>
              </a:rPr>
              <a:t>Domare M (Måldomare)</a:t>
            </a:r>
          </a:p>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sv-SE" altLang="sv-SE" sz="2400" b="0" i="0" u="none" strike="noStrike" kern="1200" cap="none" spc="0" normalizeH="0" baseline="0" noProof="0">
                <a:ln>
                  <a:noFill/>
                </a:ln>
                <a:solidFill>
                  <a:prstClr val="white"/>
                </a:solidFill>
                <a:effectLst/>
                <a:uLnTx/>
                <a:uFillTx/>
                <a:latin typeface="Arial"/>
                <a:cs typeface="Arial"/>
              </a:rPr>
              <a:t>Kontrollera om bollen går i mål</a:t>
            </a:r>
          </a:p>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lang="sv-SE" altLang="sv-SE" sz="2400">
                <a:solidFill>
                  <a:prstClr val="white"/>
                </a:solidFill>
                <a:latin typeface="Arial"/>
                <a:cs typeface="Arial"/>
              </a:rPr>
              <a:t>Hålla kolla på M6</a:t>
            </a:r>
          </a:p>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sv-SE" altLang="sv-SE" sz="2400" b="0" i="0" u="none" strike="noStrike" kern="1200" cap="none" spc="0" normalizeH="0" baseline="0" noProof="0">
                <a:ln>
                  <a:noFill/>
                </a:ln>
                <a:solidFill>
                  <a:prstClr val="white"/>
                </a:solidFill>
                <a:effectLst/>
                <a:uLnTx/>
                <a:uFillTx/>
                <a:latin typeface="Arial"/>
                <a:cs typeface="Arial"/>
              </a:rPr>
              <a:t>Ser bäst om försvarare täcker innanför</a:t>
            </a:r>
          </a:p>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endParaRPr lang="sv-SE" altLang="sv-SE" sz="2400">
              <a:solidFill>
                <a:prstClr val="white"/>
              </a:solidFill>
              <a:latin typeface="Arial"/>
              <a:cs typeface="Arial"/>
            </a:endParaRPr>
          </a:p>
          <a:p>
            <a:pPr marL="0" marR="0" lvl="0" indent="0" algn="l" defTabSz="914400" rtl="0" eaLnBrk="1" fontAlgn="auto" latinLnBrk="0" hangingPunct="1">
              <a:lnSpc>
                <a:spcPct val="90000"/>
              </a:lnSpc>
              <a:spcBef>
                <a:spcPts val="1000"/>
              </a:spcBef>
              <a:spcAft>
                <a:spcPts val="1200"/>
              </a:spcAft>
              <a:buClrTx/>
              <a:buSzTx/>
              <a:buNone/>
              <a:tabLst/>
              <a:defRPr/>
            </a:pPr>
            <a:r>
              <a:rPr kumimoji="0" lang="sv-SE" altLang="sv-SE" sz="2400" b="0" i="0" u="none" strike="noStrike" kern="1200" cap="none" spc="0" normalizeH="0" baseline="0" noProof="0">
                <a:ln>
                  <a:noFill/>
                </a:ln>
                <a:solidFill>
                  <a:prstClr val="white"/>
                </a:solidFill>
                <a:effectLst/>
                <a:uLnTx/>
                <a:uFillTx/>
                <a:latin typeface="Arial"/>
                <a:cs typeface="Arial"/>
              </a:rPr>
              <a:t>Domare P (Plandomare)</a:t>
            </a:r>
          </a:p>
          <a:p>
            <a:pPr lvl="0">
              <a:spcAft>
                <a:spcPts val="1200"/>
              </a:spcAft>
            </a:pPr>
            <a:r>
              <a:rPr lang="sv-SE" altLang="sv-SE" sz="2400">
                <a:solidFill>
                  <a:prstClr val="white"/>
                </a:solidFill>
                <a:latin typeface="Arial"/>
                <a:cs typeface="Arial"/>
              </a:rPr>
              <a:t>Tar det som händer utanför 9m. </a:t>
            </a:r>
          </a:p>
          <a:p>
            <a:pPr lvl="0">
              <a:spcAft>
                <a:spcPts val="1200"/>
              </a:spcAft>
            </a:pPr>
            <a:endParaRPr lang="sv-SE" altLang="sv-SE" sz="2400" baseline="0">
              <a:solidFill>
                <a:prstClr val="white"/>
              </a:solidFill>
              <a:latin typeface="Arial"/>
              <a:cs typeface="Arial"/>
            </a:endParaRPr>
          </a:p>
          <a:p>
            <a:pPr marL="0" lvl="0" indent="0">
              <a:spcAft>
                <a:spcPts val="1200"/>
              </a:spcAft>
              <a:buNone/>
            </a:pPr>
            <a:r>
              <a:rPr lang="sv-SE" altLang="sv-SE" sz="2400" baseline="0">
                <a:solidFill>
                  <a:prstClr val="white"/>
                </a:solidFill>
                <a:latin typeface="Arial"/>
                <a:cs typeface="Arial"/>
              </a:rPr>
              <a:t>Men</a:t>
            </a:r>
            <a:r>
              <a:rPr lang="sv-SE" altLang="sv-SE" sz="2400">
                <a:solidFill>
                  <a:prstClr val="white"/>
                </a:solidFill>
                <a:latin typeface="Arial"/>
                <a:cs typeface="Arial"/>
              </a:rPr>
              <a:t> om det känns bättre så hjälps åt.</a:t>
            </a:r>
          </a:p>
          <a:p>
            <a:pPr marL="0" lvl="0" indent="0">
              <a:spcAft>
                <a:spcPts val="1200"/>
              </a:spcAft>
              <a:buNone/>
            </a:pPr>
            <a:r>
              <a:rPr kumimoji="0" lang="sv-SE" altLang="sv-SE" sz="2400" b="0" i="0" u="none" strike="noStrike" kern="1200" cap="none" spc="0" normalizeH="0" baseline="0" noProof="0">
                <a:ln>
                  <a:noFill/>
                </a:ln>
                <a:solidFill>
                  <a:prstClr val="white"/>
                </a:solidFill>
                <a:effectLst/>
                <a:uLnTx/>
                <a:uFillTx/>
                <a:latin typeface="Arial"/>
                <a:cs typeface="Arial"/>
              </a:rPr>
              <a:t>Viktigast i dessa nivåer att det blåses på saker man ser.</a:t>
            </a:r>
          </a:p>
        </p:txBody>
      </p:sp>
    </p:spTree>
    <p:extLst>
      <p:ext uri="{BB962C8B-B14F-4D97-AF65-F5344CB8AC3E}">
        <p14:creationId xmlns:p14="http://schemas.microsoft.com/office/powerpoint/2010/main" val="33556006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43A84"/>
        </a:solidFill>
        <a:effectLst/>
      </p:bgPr>
    </p:bg>
    <p:spTree>
      <p:nvGrpSpPr>
        <p:cNvPr id="1" name="">
          <a:extLst>
            <a:ext uri="{FF2B5EF4-FFF2-40B4-BE49-F238E27FC236}">
              <a16:creationId xmlns:a16="http://schemas.microsoft.com/office/drawing/2014/main" id="{165FBCAD-31BD-AC1B-1B00-FC66BEC3C7FF}"/>
            </a:ext>
          </a:extLst>
        </p:cNvPr>
        <p:cNvGrpSpPr/>
        <p:nvPr/>
      </p:nvGrpSpPr>
      <p:grpSpPr>
        <a:xfrm>
          <a:off x="0" y="0"/>
          <a:ext cx="0" cy="0"/>
          <a:chOff x="0" y="0"/>
          <a:chExt cx="0" cy="0"/>
        </a:xfrm>
      </p:grpSpPr>
      <p:sp>
        <p:nvSpPr>
          <p:cNvPr id="2" name="Sexhörning 1">
            <a:extLst>
              <a:ext uri="{FF2B5EF4-FFF2-40B4-BE49-F238E27FC236}">
                <a16:creationId xmlns:a16="http://schemas.microsoft.com/office/drawing/2014/main" id="{581FF42C-A313-8A79-E8D9-FC3BB4325C00}"/>
              </a:ext>
            </a:extLst>
          </p:cNvPr>
          <p:cNvSpPr/>
          <p:nvPr/>
        </p:nvSpPr>
        <p:spPr>
          <a:xfrm>
            <a:off x="-3625225" y="-260498"/>
            <a:ext cx="8559636" cy="737899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ubrik 1">
            <a:extLst>
              <a:ext uri="{FF2B5EF4-FFF2-40B4-BE49-F238E27FC236}">
                <a16:creationId xmlns:a16="http://schemas.microsoft.com/office/drawing/2014/main" id="{3F5F7BFE-0D23-16C1-E9CE-E5E324AAFAF1}"/>
              </a:ext>
            </a:extLst>
          </p:cNvPr>
          <p:cNvSpPr txBox="1">
            <a:spLocks/>
          </p:cNvSpPr>
          <p:nvPr/>
        </p:nvSpPr>
        <p:spPr>
          <a:xfrm>
            <a:off x="559982" y="2659894"/>
            <a:ext cx="3799001"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altLang="sv-SE" sz="4000" b="1" i="0" u="none" strike="noStrike" kern="1200" cap="none" spc="0" normalizeH="0" baseline="0" noProof="0">
                <a:ln>
                  <a:noFill/>
                </a:ln>
                <a:solidFill>
                  <a:srgbClr val="143A84"/>
                </a:solidFill>
                <a:effectLst/>
                <a:uLnTx/>
                <a:uFillTx/>
                <a:latin typeface="Arial"/>
                <a:ea typeface="+mj-ea"/>
                <a:cs typeface="Arial"/>
              </a:rPr>
              <a:t>Våga</a:t>
            </a:r>
          </a:p>
        </p:txBody>
      </p:sp>
      <p:sp>
        <p:nvSpPr>
          <p:cNvPr id="12" name="Platshållare för innehåll 2">
            <a:extLst>
              <a:ext uri="{FF2B5EF4-FFF2-40B4-BE49-F238E27FC236}">
                <a16:creationId xmlns:a16="http://schemas.microsoft.com/office/drawing/2014/main" id="{C91E707C-1E86-EBB2-E2CA-FB69001EA513}"/>
              </a:ext>
            </a:extLst>
          </p:cNvPr>
          <p:cNvSpPr txBox="1">
            <a:spLocks/>
          </p:cNvSpPr>
          <p:nvPr/>
        </p:nvSpPr>
        <p:spPr>
          <a:xfrm>
            <a:off x="5403379" y="428264"/>
            <a:ext cx="6228639" cy="62387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sv-SE" altLang="sv-SE" sz="4000" b="0" i="0" u="none" strike="noStrike" kern="1200" cap="none" spc="0" normalizeH="0" baseline="0" noProof="0">
                <a:ln>
                  <a:noFill/>
                </a:ln>
                <a:solidFill>
                  <a:schemeClr val="bg1"/>
                </a:solidFill>
                <a:effectLst/>
                <a:uLnTx/>
                <a:uFillTx/>
                <a:latin typeface="Arial"/>
                <a:ea typeface="+mn-ea"/>
                <a:cs typeface="Arial"/>
              </a:rPr>
              <a:t>Våga lita på dig själv</a:t>
            </a:r>
          </a:p>
          <a:p>
            <a:pPr>
              <a:defRPr/>
            </a:pPr>
            <a:r>
              <a:rPr kumimoji="0" lang="sv-SE" altLang="sv-SE" sz="4000" b="0" i="0" u="none" strike="noStrike" kern="1200" cap="none" spc="0" normalizeH="0" baseline="0" noProof="0">
                <a:ln>
                  <a:noFill/>
                </a:ln>
                <a:solidFill>
                  <a:schemeClr val="bg1"/>
                </a:solidFill>
                <a:effectLst/>
                <a:uLnTx/>
                <a:uFillTx/>
                <a:latin typeface="Arial"/>
                <a:ea typeface="+mn-ea"/>
                <a:cs typeface="Arial"/>
              </a:rPr>
              <a:t>Våga blås</a:t>
            </a:r>
          </a:p>
          <a:p>
            <a:pPr>
              <a:defRPr/>
            </a:pPr>
            <a:r>
              <a:rPr kumimoji="0" lang="sv-SE" altLang="sv-SE" sz="4000" b="0" i="0" u="none" strike="noStrike" kern="1200" cap="none" spc="0" normalizeH="0" baseline="0" noProof="0">
                <a:ln>
                  <a:noFill/>
                </a:ln>
                <a:solidFill>
                  <a:schemeClr val="bg1"/>
                </a:solidFill>
                <a:effectLst/>
                <a:uLnTx/>
                <a:uFillTx/>
                <a:latin typeface="Arial"/>
                <a:ea typeface="+mn-ea"/>
                <a:cs typeface="Arial"/>
              </a:rPr>
              <a:t>Våga prata</a:t>
            </a:r>
          </a:p>
          <a:p>
            <a:pPr>
              <a:defRPr/>
            </a:pPr>
            <a:endParaRPr lang="sv-SE" altLang="sv-SE" sz="4000">
              <a:solidFill>
                <a:schemeClr val="bg1"/>
              </a:solidFill>
              <a:latin typeface="Arial"/>
              <a:cs typeface="Arial"/>
            </a:endParaRPr>
          </a:p>
          <a:p>
            <a:pPr>
              <a:defRPr/>
            </a:pPr>
            <a:r>
              <a:rPr lang="sv-SE" altLang="sv-SE" sz="4000">
                <a:solidFill>
                  <a:schemeClr val="bg1"/>
                </a:solidFill>
                <a:latin typeface="Arial"/>
                <a:cs typeface="Arial"/>
              </a:rPr>
              <a:t>Vad händer om vi inte blåser vid regelfel?</a:t>
            </a:r>
          </a:p>
          <a:p>
            <a:pPr>
              <a:defRPr/>
            </a:pPr>
            <a:endParaRPr kumimoji="0" lang="sv-SE" altLang="sv-SE" sz="4000" b="0" i="0" u="none" strike="noStrike" kern="1200" cap="none" spc="0" normalizeH="0" baseline="0" noProof="0">
              <a:ln>
                <a:noFill/>
              </a:ln>
              <a:solidFill>
                <a:schemeClr val="bg1"/>
              </a:solidFill>
              <a:effectLst/>
              <a:uLnTx/>
              <a:uFillTx/>
              <a:latin typeface="Arial"/>
              <a:ea typeface="+mn-ea"/>
              <a:cs typeface="Arial"/>
            </a:endParaRPr>
          </a:p>
          <a:p>
            <a:pPr>
              <a:defRPr/>
            </a:pPr>
            <a:r>
              <a:rPr lang="sv-SE" altLang="sv-SE" sz="4000">
                <a:solidFill>
                  <a:schemeClr val="bg1"/>
                </a:solidFill>
                <a:latin typeface="Arial"/>
                <a:cs typeface="Arial"/>
              </a:rPr>
              <a:t>Var en domare som du vill ha när du själv spelar</a:t>
            </a:r>
            <a:endParaRPr kumimoji="0" lang="sv-SE" altLang="sv-SE" sz="4000" b="0" i="0" u="none" strike="noStrike" kern="1200" cap="none" spc="0" normalizeH="0" baseline="0" noProof="0">
              <a:ln>
                <a:noFill/>
              </a:ln>
              <a:solidFill>
                <a:schemeClr val="bg1"/>
              </a:solidFill>
              <a:effectLst/>
              <a:uLnTx/>
              <a:uFillTx/>
              <a:latin typeface="Arial"/>
              <a:ea typeface="+mn-ea"/>
              <a:cs typeface="Arial"/>
            </a:endParaRPr>
          </a:p>
        </p:txBody>
      </p:sp>
    </p:spTree>
    <p:extLst>
      <p:ext uri="{BB962C8B-B14F-4D97-AF65-F5344CB8AC3E}">
        <p14:creationId xmlns:p14="http://schemas.microsoft.com/office/powerpoint/2010/main" val="165178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A7F803-94E8-4AF8-F1EF-50764F6BCE72}"/>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Bildobjekt 2" descr="En bild som visar person, fotbeklädnader, sport, idrott&#10;&#10;AI-genererat innehåll kan vara felaktigt.">
            <a:extLst>
              <a:ext uri="{FF2B5EF4-FFF2-40B4-BE49-F238E27FC236}">
                <a16:creationId xmlns:a16="http://schemas.microsoft.com/office/drawing/2014/main" id="{AA2F6C6C-B07E-0952-D2B1-32A2A1AEA420}"/>
              </a:ext>
            </a:extLst>
          </p:cNvPr>
          <p:cNvPicPr>
            <a:picLocks noChangeAspect="1"/>
          </p:cNvPicPr>
          <p:nvPr/>
        </p:nvPicPr>
        <p:blipFill>
          <a:blip r:embed="rId3">
            <a:extLst>
              <a:ext uri="{28A0092B-C50C-407E-A947-70E740481C1C}">
                <a14:useLocalDpi xmlns:a14="http://schemas.microsoft.com/office/drawing/2010/main" val="0"/>
              </a:ext>
            </a:extLst>
          </a:blip>
          <a:srcRect r="5882" b="-1"/>
          <a:stretch>
            <a:fillRect/>
          </a:stretch>
        </p:blipFill>
        <p:spPr>
          <a:xfrm>
            <a:off x="2522356" y="10"/>
            <a:ext cx="9669642" cy="6857990"/>
          </a:xfrm>
          <a:prstGeom prst="rect">
            <a:avLst/>
          </a:prstGeom>
        </p:spPr>
      </p:pic>
      <p:sp>
        <p:nvSpPr>
          <p:cNvPr id="19" name="Rectangle 1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Rubrik 3">
            <a:extLst>
              <a:ext uri="{FF2B5EF4-FFF2-40B4-BE49-F238E27FC236}">
                <a16:creationId xmlns:a16="http://schemas.microsoft.com/office/drawing/2014/main" id="{1CC00AD0-43E0-169D-9922-560F1FF5A7D0}"/>
              </a:ext>
            </a:extLst>
          </p:cNvPr>
          <p:cNvSpPr txBox="1">
            <a:spLocks/>
          </p:cNvSpPr>
          <p:nvPr/>
        </p:nvSpPr>
        <p:spPr>
          <a:xfrm>
            <a:off x="838199" y="365125"/>
            <a:ext cx="42387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400" b="1" i="0" u="none" strike="noStrike" kern="1200" cap="none" spc="0" normalizeH="0" baseline="0" noProof="0">
                <a:ln>
                  <a:noFill/>
                </a:ln>
                <a:solidFill>
                  <a:prstClr val="black"/>
                </a:solidFill>
                <a:effectLst/>
                <a:uLnTx/>
                <a:uFillTx/>
                <a:latin typeface="Aptos Display" panose="02110004020202020204"/>
                <a:ea typeface="+mj-ea"/>
                <a:cs typeface="+mj-cs"/>
              </a:rPr>
              <a:t>Kommunikation</a:t>
            </a:r>
          </a:p>
        </p:txBody>
      </p:sp>
      <p:sp>
        <p:nvSpPr>
          <p:cNvPr id="5" name="Platshållare för innehåll 4">
            <a:extLst>
              <a:ext uri="{FF2B5EF4-FFF2-40B4-BE49-F238E27FC236}">
                <a16:creationId xmlns:a16="http://schemas.microsoft.com/office/drawing/2014/main" id="{9812FDD7-E542-DB00-F261-580C9B81D26A}"/>
              </a:ext>
            </a:extLst>
          </p:cNvPr>
          <p:cNvSpPr txBox="1">
            <a:spLocks/>
          </p:cNvSpPr>
          <p:nvPr/>
        </p:nvSpPr>
        <p:spPr>
          <a:xfrm>
            <a:off x="838201" y="1825625"/>
            <a:ext cx="382218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r>
              <a:rPr kumimoji="0" lang="en-US" sz="2000" b="1" i="0" u="none" strike="noStrike" kern="1200" cap="none" spc="0" normalizeH="0" baseline="0" noProof="0">
                <a:ln>
                  <a:noFill/>
                </a:ln>
                <a:solidFill>
                  <a:prstClr val="black"/>
                </a:solidFill>
                <a:effectLst/>
                <a:uLnTx/>
                <a:uFillTx/>
                <a:latin typeface="Aptos" panose="02110004020202020204"/>
                <a:ea typeface="+mn-ea"/>
                <a:cs typeface="+mn-cs"/>
              </a:rPr>
              <a:t>Vad </a:t>
            </a:r>
            <a:r>
              <a:rPr kumimoji="0" lang="en-US" sz="2000" b="1" i="0" u="none" strike="noStrike" kern="1200" cap="none" spc="0" normalizeH="0" baseline="0" noProof="0" err="1">
                <a:ln>
                  <a:noFill/>
                </a:ln>
                <a:solidFill>
                  <a:prstClr val="black"/>
                </a:solidFill>
                <a:effectLst/>
                <a:uLnTx/>
                <a:uFillTx/>
                <a:latin typeface="Aptos" panose="02110004020202020204"/>
                <a:ea typeface="+mn-ea"/>
                <a:cs typeface="+mn-cs"/>
              </a:rPr>
              <a:t>är</a:t>
            </a:r>
            <a:r>
              <a:rPr kumimoji="0" lang="en-US" sz="2000" b="1" i="0" u="none" strike="noStrike" kern="1200" cap="none" spc="0" normalizeH="0" baseline="0" noProof="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err="1">
                <a:ln>
                  <a:noFill/>
                </a:ln>
                <a:solidFill>
                  <a:prstClr val="black"/>
                </a:solidFill>
                <a:effectLst/>
                <a:uLnTx/>
                <a:uFillTx/>
                <a:latin typeface="Aptos" panose="02110004020202020204"/>
                <a:ea typeface="+mn-ea"/>
                <a:cs typeface="+mn-cs"/>
              </a:rPr>
              <a:t>viktigt</a:t>
            </a:r>
            <a:r>
              <a:rPr kumimoji="0" lang="en-US" sz="2000" b="1" i="0" u="none" strike="noStrike" kern="1200" cap="none" spc="0" normalizeH="0" baseline="0" noProof="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err="1">
                <a:ln>
                  <a:noFill/>
                </a:ln>
                <a:solidFill>
                  <a:prstClr val="black"/>
                </a:solidFill>
                <a:effectLst/>
                <a:uLnTx/>
                <a:uFillTx/>
                <a:latin typeface="Aptos" panose="02110004020202020204"/>
                <a:ea typeface="+mn-ea"/>
                <a:cs typeface="+mn-cs"/>
              </a:rPr>
              <a:t>att</a:t>
            </a:r>
            <a:r>
              <a:rPr kumimoji="0" lang="en-US" sz="2000" b="1" i="0" u="none" strike="noStrike" kern="1200" cap="none" spc="0" normalizeH="0" baseline="0" noProof="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err="1">
                <a:ln>
                  <a:noFill/>
                </a:ln>
                <a:solidFill>
                  <a:prstClr val="black"/>
                </a:solidFill>
                <a:effectLst/>
                <a:uLnTx/>
                <a:uFillTx/>
                <a:latin typeface="Aptos" panose="02110004020202020204"/>
                <a:ea typeface="+mn-ea"/>
                <a:cs typeface="+mn-cs"/>
              </a:rPr>
              <a:t>tänka</a:t>
            </a:r>
            <a:r>
              <a:rPr kumimoji="0" lang="en-US" sz="2000" b="1" i="0" u="none" strike="noStrike" kern="1200" cap="none" spc="0" normalizeH="0" baseline="0" noProof="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err="1">
                <a:ln>
                  <a:noFill/>
                </a:ln>
                <a:solidFill>
                  <a:prstClr val="black"/>
                </a:solidFill>
                <a:effectLst/>
                <a:uLnTx/>
                <a:uFillTx/>
                <a:latin typeface="Aptos" panose="02110004020202020204"/>
                <a:ea typeface="+mn-ea"/>
                <a:cs typeface="+mn-cs"/>
              </a:rPr>
              <a:t>på</a:t>
            </a:r>
            <a:r>
              <a:rPr kumimoji="0" lang="en-US" sz="2000" b="1" i="0" u="none" strike="noStrike" kern="1200" cap="none" spc="0" normalizeH="0" baseline="0" noProof="0">
                <a:ln>
                  <a:noFill/>
                </a:ln>
                <a:solidFill>
                  <a:prstClr val="black"/>
                </a:solidFill>
                <a:effectLst/>
                <a:uLnTx/>
                <a:uFillTx/>
                <a:latin typeface="Aptos" panose="02110004020202020204"/>
                <a:ea typeface="+mn-ea"/>
                <a:cs typeface="+mn-cs"/>
              </a:rPr>
              <a:t>?</a:t>
            </a:r>
          </a:p>
          <a:p>
            <a:pPr marL="228600" marR="0" lvl="0" indent="-22860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err="1">
                <a:ln>
                  <a:noFill/>
                </a:ln>
                <a:solidFill>
                  <a:prstClr val="black"/>
                </a:solidFill>
                <a:effectLst/>
                <a:uLnTx/>
                <a:uFillTx/>
                <a:latin typeface="Aptos" panose="02110004020202020204"/>
                <a:ea typeface="+mn-ea"/>
                <a:cs typeface="+mn-cs"/>
              </a:rPr>
              <a:t>Enkelt</a:t>
            </a:r>
            <a:r>
              <a:rPr kumimoji="0" lang="en-US" sz="2000" b="0" i="0" u="none" strike="noStrike" kern="1200" cap="none" spc="0" normalizeH="0" baseline="0" noProof="0">
                <a:ln>
                  <a:noFill/>
                </a:ln>
                <a:solidFill>
                  <a:prstClr val="black"/>
                </a:solidFill>
                <a:effectLst/>
                <a:uLnTx/>
                <a:uFillTx/>
                <a:latin typeface="Aptos" panose="02110004020202020204"/>
                <a:ea typeface="+mn-ea"/>
                <a:cs typeface="+mn-cs"/>
              </a:rPr>
              <a:t> </a:t>
            </a:r>
            <a:r>
              <a:rPr kumimoji="0" lang="en-US" sz="2000" b="0" i="0" u="none" strike="noStrike" kern="1200" cap="none" spc="0" normalizeH="0" baseline="0" noProof="0" err="1">
                <a:ln>
                  <a:noFill/>
                </a:ln>
                <a:solidFill>
                  <a:prstClr val="black"/>
                </a:solidFill>
                <a:effectLst/>
                <a:uLnTx/>
                <a:uFillTx/>
                <a:latin typeface="Aptos" panose="02110004020202020204"/>
                <a:ea typeface="+mn-ea"/>
                <a:cs typeface="+mn-cs"/>
              </a:rPr>
              <a:t>och</a:t>
            </a:r>
            <a:r>
              <a:rPr kumimoji="0" lang="en-US" sz="2000" b="0" i="0" u="none" strike="noStrike" kern="1200" cap="none" spc="0" normalizeH="0" baseline="0" noProof="0">
                <a:ln>
                  <a:noFill/>
                </a:ln>
                <a:solidFill>
                  <a:prstClr val="black"/>
                </a:solidFill>
                <a:effectLst/>
                <a:uLnTx/>
                <a:uFillTx/>
                <a:latin typeface="Aptos" panose="02110004020202020204"/>
                <a:ea typeface="+mn-ea"/>
                <a:cs typeface="+mn-cs"/>
              </a:rPr>
              <a:t> </a:t>
            </a:r>
            <a:r>
              <a:rPr kumimoji="0" lang="en-US" sz="2000" b="0" i="0" u="none" strike="noStrike" kern="1200" cap="none" spc="0" normalizeH="0" baseline="0" noProof="0" err="1">
                <a:ln>
                  <a:noFill/>
                </a:ln>
                <a:solidFill>
                  <a:prstClr val="black"/>
                </a:solidFill>
                <a:effectLst/>
                <a:uLnTx/>
                <a:uFillTx/>
                <a:latin typeface="Aptos" panose="02110004020202020204"/>
                <a:ea typeface="+mn-ea"/>
                <a:cs typeface="+mn-cs"/>
              </a:rPr>
              <a:t>tydligt</a:t>
            </a:r>
            <a:endParaRPr kumimoji="0" lang="en-US" sz="2000" b="0" i="0" u="none" strike="noStrike" kern="1200" cap="none" spc="0" normalizeH="0" baseline="0" noProof="0">
              <a:ln>
                <a:noFill/>
              </a:ln>
              <a:solidFill>
                <a:prstClr val="black"/>
              </a:solidFill>
              <a:effectLst/>
              <a:uLnTx/>
              <a:uFillTx/>
              <a:latin typeface="Aptos" panose="02110004020202020204"/>
              <a:ea typeface="+mn-ea"/>
              <a:cs typeface="+mn-cs"/>
            </a:endParaRPr>
          </a:p>
          <a:p>
            <a:pPr marL="228600" marR="0" lvl="0" indent="-22860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ptos" panose="02110004020202020204"/>
                <a:ea typeface="+mn-ea"/>
                <a:cs typeface="+mn-cs"/>
              </a:rPr>
              <a:t>Lugn </a:t>
            </a:r>
            <a:r>
              <a:rPr kumimoji="0" lang="en-US" sz="2000" b="0" i="0" u="none" strike="noStrike" kern="1200" cap="none" spc="0" normalizeH="0" baseline="0" noProof="0" err="1">
                <a:ln>
                  <a:noFill/>
                </a:ln>
                <a:solidFill>
                  <a:prstClr val="black"/>
                </a:solidFill>
                <a:effectLst/>
                <a:uLnTx/>
                <a:uFillTx/>
                <a:latin typeface="Aptos" panose="02110004020202020204"/>
                <a:ea typeface="+mn-ea"/>
                <a:cs typeface="+mn-cs"/>
              </a:rPr>
              <a:t>och</a:t>
            </a:r>
            <a:r>
              <a:rPr kumimoji="0" lang="en-US" sz="2000" b="0" i="0" u="none" strike="noStrike" kern="1200" cap="none" spc="0" normalizeH="0" baseline="0" noProof="0">
                <a:ln>
                  <a:noFill/>
                </a:ln>
                <a:solidFill>
                  <a:prstClr val="black"/>
                </a:solidFill>
                <a:effectLst/>
                <a:uLnTx/>
                <a:uFillTx/>
                <a:latin typeface="Aptos" panose="02110004020202020204"/>
                <a:ea typeface="+mn-ea"/>
                <a:cs typeface="+mn-cs"/>
              </a:rPr>
              <a:t> </a:t>
            </a:r>
            <a:r>
              <a:rPr kumimoji="0" lang="en-US" sz="2000" b="0" i="0" u="none" strike="noStrike" kern="1200" cap="none" spc="0" normalizeH="0" baseline="0" noProof="0" err="1">
                <a:ln>
                  <a:noFill/>
                </a:ln>
                <a:solidFill>
                  <a:prstClr val="black"/>
                </a:solidFill>
                <a:effectLst/>
                <a:uLnTx/>
                <a:uFillTx/>
                <a:latin typeface="Aptos" panose="02110004020202020204"/>
                <a:ea typeface="+mn-ea"/>
                <a:cs typeface="+mn-cs"/>
              </a:rPr>
              <a:t>positiv</a:t>
            </a:r>
            <a:endParaRPr kumimoji="0" lang="en-US" sz="2000" b="0" i="0" u="none" strike="noStrike" kern="1200" cap="none" spc="0" normalizeH="0" baseline="0" noProof="0">
              <a:ln>
                <a:noFill/>
              </a:ln>
              <a:solidFill>
                <a:prstClr val="black"/>
              </a:solidFill>
              <a:effectLst/>
              <a:uLnTx/>
              <a:uFillTx/>
              <a:latin typeface="Aptos" panose="02110004020202020204"/>
              <a:ea typeface="+mn-ea"/>
              <a:cs typeface="+mn-cs"/>
            </a:endParaRPr>
          </a:p>
          <a:p>
            <a:pPr marL="228600" marR="0" lvl="0" indent="-22860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err="1">
                <a:ln>
                  <a:noFill/>
                </a:ln>
                <a:solidFill>
                  <a:prstClr val="black"/>
                </a:solidFill>
                <a:effectLst/>
                <a:uLnTx/>
                <a:uFillTx/>
                <a:latin typeface="Aptos" panose="02110004020202020204"/>
                <a:ea typeface="+mn-ea"/>
                <a:cs typeface="+mn-cs"/>
              </a:rPr>
              <a:t>Ögonkontakt</a:t>
            </a:r>
            <a:endParaRPr kumimoji="0" lang="en-US" sz="2000" b="0" i="0" u="none" strike="noStrike" kern="1200" cap="none" spc="0" normalizeH="0" baseline="0" noProof="0">
              <a:ln>
                <a:noFill/>
              </a:ln>
              <a:solidFill>
                <a:prstClr val="black"/>
              </a:solidFill>
              <a:effectLst/>
              <a:uLnTx/>
              <a:uFillTx/>
              <a:latin typeface="Aptos" panose="02110004020202020204"/>
              <a:ea typeface="+mn-ea"/>
              <a:cs typeface="+mn-cs"/>
            </a:endParaRPr>
          </a:p>
          <a:p>
            <a:pPr marL="228600" marR="0" lvl="0" indent="-22860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err="1">
                <a:ln>
                  <a:noFill/>
                </a:ln>
                <a:solidFill>
                  <a:prstClr val="black"/>
                </a:solidFill>
                <a:effectLst/>
                <a:uLnTx/>
                <a:uFillTx/>
                <a:latin typeface="Aptos" panose="02110004020202020204"/>
                <a:ea typeface="+mn-ea"/>
                <a:cs typeface="+mn-cs"/>
              </a:rPr>
              <a:t>Använd</a:t>
            </a:r>
            <a:r>
              <a:rPr kumimoji="0" lang="en-US" sz="2000" b="0" i="0" u="none" strike="noStrike" kern="1200" cap="none" spc="0" normalizeH="0" baseline="0" noProof="0">
                <a:ln>
                  <a:noFill/>
                </a:ln>
                <a:solidFill>
                  <a:prstClr val="black"/>
                </a:solidFill>
                <a:effectLst/>
                <a:uLnTx/>
                <a:uFillTx/>
                <a:latin typeface="Aptos" panose="02110004020202020204"/>
                <a:ea typeface="+mn-ea"/>
                <a:cs typeface="+mn-cs"/>
              </a:rPr>
              <a:t> </a:t>
            </a:r>
            <a:r>
              <a:rPr kumimoji="0" lang="en-US" sz="2000" b="0" i="0" u="none" strike="noStrike" kern="1200" cap="none" spc="0" normalizeH="0" baseline="0" noProof="0" err="1">
                <a:ln>
                  <a:noFill/>
                </a:ln>
                <a:solidFill>
                  <a:prstClr val="black"/>
                </a:solidFill>
                <a:effectLst/>
                <a:uLnTx/>
                <a:uFillTx/>
                <a:latin typeface="Aptos" panose="02110004020202020204"/>
                <a:ea typeface="+mn-ea"/>
                <a:cs typeface="+mn-cs"/>
              </a:rPr>
              <a:t>ord</a:t>
            </a:r>
            <a:r>
              <a:rPr kumimoji="0" lang="en-US" sz="2000" b="0" i="0" u="none" strike="noStrike" kern="1200" cap="none" spc="0" normalizeH="0" baseline="0" noProof="0">
                <a:ln>
                  <a:noFill/>
                </a:ln>
                <a:solidFill>
                  <a:prstClr val="black"/>
                </a:solidFill>
                <a:effectLst/>
                <a:uLnTx/>
                <a:uFillTx/>
                <a:latin typeface="Aptos" panose="02110004020202020204"/>
                <a:ea typeface="+mn-ea"/>
                <a:cs typeface="+mn-cs"/>
              </a:rPr>
              <a:t>, </a:t>
            </a:r>
            <a:r>
              <a:rPr kumimoji="0" lang="en-US" sz="2000" b="0" i="0" u="none" strike="noStrike" kern="1200" cap="none" spc="0" normalizeH="0" baseline="0" noProof="0" err="1">
                <a:ln>
                  <a:noFill/>
                </a:ln>
                <a:solidFill>
                  <a:prstClr val="black"/>
                </a:solidFill>
                <a:effectLst/>
                <a:uLnTx/>
                <a:uFillTx/>
                <a:latin typeface="Aptos" panose="02110004020202020204"/>
                <a:ea typeface="+mn-ea"/>
                <a:cs typeface="+mn-cs"/>
              </a:rPr>
              <a:t>domartecken</a:t>
            </a:r>
            <a:r>
              <a:rPr kumimoji="0" lang="en-US" sz="2000" b="0" i="0" u="none" strike="noStrike" kern="1200" cap="none" spc="0" normalizeH="0" baseline="0" noProof="0">
                <a:ln>
                  <a:noFill/>
                </a:ln>
                <a:solidFill>
                  <a:prstClr val="black"/>
                </a:solidFill>
                <a:effectLst/>
                <a:uLnTx/>
                <a:uFillTx/>
                <a:latin typeface="Aptos" panose="02110004020202020204"/>
                <a:ea typeface="+mn-ea"/>
                <a:cs typeface="+mn-cs"/>
              </a:rPr>
              <a:t> </a:t>
            </a:r>
            <a:r>
              <a:rPr kumimoji="0" lang="en-US" sz="2000" b="0" i="0" u="none" strike="noStrike" kern="1200" cap="none" spc="0" normalizeH="0" baseline="0" noProof="0" err="1">
                <a:ln>
                  <a:noFill/>
                </a:ln>
                <a:solidFill>
                  <a:prstClr val="black"/>
                </a:solidFill>
                <a:effectLst/>
                <a:uLnTx/>
                <a:uFillTx/>
                <a:latin typeface="Aptos" panose="02110004020202020204"/>
                <a:ea typeface="+mn-ea"/>
                <a:cs typeface="+mn-cs"/>
              </a:rPr>
              <a:t>och</a:t>
            </a:r>
            <a:r>
              <a:rPr kumimoji="0" lang="en-US" sz="2000" b="0" i="0" u="none" strike="noStrike" kern="1200" cap="none" spc="0" normalizeH="0" baseline="0" noProof="0">
                <a:ln>
                  <a:noFill/>
                </a:ln>
                <a:solidFill>
                  <a:prstClr val="black"/>
                </a:solidFill>
                <a:effectLst/>
                <a:uLnTx/>
                <a:uFillTx/>
                <a:latin typeface="Aptos" panose="02110004020202020204"/>
                <a:ea typeface="+mn-ea"/>
                <a:cs typeface="+mn-cs"/>
              </a:rPr>
              <a:t> </a:t>
            </a:r>
            <a:r>
              <a:rPr kumimoji="0" lang="en-US" sz="2000" b="0" i="0" u="none" strike="noStrike" kern="1200" cap="none" spc="0" normalizeH="0" baseline="0" noProof="0" err="1">
                <a:ln>
                  <a:noFill/>
                </a:ln>
                <a:solidFill>
                  <a:prstClr val="black"/>
                </a:solidFill>
                <a:effectLst/>
                <a:uLnTx/>
                <a:uFillTx/>
                <a:latin typeface="Aptos" panose="02110004020202020204"/>
                <a:ea typeface="+mn-ea"/>
                <a:cs typeface="+mn-cs"/>
              </a:rPr>
              <a:t>kroppsspråk</a:t>
            </a:r>
            <a:endParaRPr kumimoji="0" lang="en-US" sz="2000" b="0" i="0" u="none" strike="noStrike" kern="1200" cap="none" spc="0" normalizeH="0" baseline="0" noProof="0">
              <a:ln>
                <a:noFill/>
              </a:ln>
              <a:solidFill>
                <a:prstClr val="black"/>
              </a:solidFill>
              <a:effectLst/>
              <a:uLnTx/>
              <a:uFillTx/>
              <a:latin typeface="Aptos" panose="02110004020202020204"/>
              <a:ea typeface="+mn-ea"/>
              <a:cs typeface="+mn-cs"/>
            </a:endParaRPr>
          </a:p>
          <a:p>
            <a:pPr marL="228600" marR="0" lvl="0" indent="-22860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Aptos" panose="02110004020202020204"/>
              <a:ea typeface="+mn-ea"/>
              <a:cs typeface="+mn-cs"/>
            </a:endParaRPr>
          </a:p>
          <a:p>
            <a:pPr marL="228600" marR="0" lvl="0" indent="-22860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 name="textruta 1">
            <a:extLst>
              <a:ext uri="{FF2B5EF4-FFF2-40B4-BE49-F238E27FC236}">
                <a16:creationId xmlns:a16="http://schemas.microsoft.com/office/drawing/2014/main" id="{92DFD4C5-5A9C-5838-DB7C-5D1318537EB8}"/>
              </a:ext>
            </a:extLst>
          </p:cNvPr>
          <p:cNvSpPr txBox="1"/>
          <p:nvPr/>
        </p:nvSpPr>
        <p:spPr>
          <a:xfrm>
            <a:off x="8892471" y="6488658"/>
            <a:ext cx="329648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white"/>
                </a:solidFill>
                <a:effectLst/>
                <a:uLnTx/>
                <a:uFillTx/>
                <a:latin typeface="Open Sans" panose="020B0606030504020204" pitchFamily="34" charset="0"/>
                <a:ea typeface="+mn-ea"/>
                <a:cs typeface="+mn-cs"/>
              </a:rPr>
              <a:t>© Ljungström </a:t>
            </a:r>
            <a:r>
              <a:rPr kumimoji="0" lang="sv-SE" sz="1800" b="1" i="0" u="none" strike="noStrike" kern="1200" cap="none" spc="0" normalizeH="0" baseline="0" noProof="0" err="1">
                <a:ln>
                  <a:noFill/>
                </a:ln>
                <a:solidFill>
                  <a:prstClr val="white"/>
                </a:solidFill>
                <a:effectLst/>
                <a:uLnTx/>
                <a:uFillTx/>
                <a:latin typeface="Open Sans" panose="020B0606030504020204" pitchFamily="34" charset="0"/>
                <a:ea typeface="+mn-ea"/>
                <a:cs typeface="+mn-cs"/>
              </a:rPr>
              <a:t>Photography</a:t>
            </a:r>
            <a:endParaRPr kumimoji="0" lang="sv-SE" sz="1800" b="1"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2298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28D7A-BEDF-9103-FA27-860A411762AF}"/>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03C63B6-9CBD-B915-6FF9-02CC9B9DD55B}"/>
              </a:ext>
            </a:extLst>
          </p:cNvPr>
          <p:cNvSpPr>
            <a:spLocks noGrp="1"/>
          </p:cNvSpPr>
          <p:nvPr>
            <p:ph type="title"/>
          </p:nvPr>
        </p:nvSpPr>
        <p:spPr>
          <a:xfrm>
            <a:off x="838200" y="365125"/>
            <a:ext cx="10515600" cy="1325563"/>
          </a:xfrm>
        </p:spPr>
        <p:txBody>
          <a:bodyPr anchor="ctr">
            <a:normAutofit/>
          </a:bodyPr>
          <a:lstStyle/>
          <a:p>
            <a:r>
              <a:rPr lang="sv-SE"/>
              <a:t>Domare stöttar varandra</a:t>
            </a:r>
          </a:p>
        </p:txBody>
      </p:sp>
      <p:sp>
        <p:nvSpPr>
          <p:cNvPr id="14" name="Content Placeholder 2">
            <a:extLst>
              <a:ext uri="{FF2B5EF4-FFF2-40B4-BE49-F238E27FC236}">
                <a16:creationId xmlns:a16="http://schemas.microsoft.com/office/drawing/2014/main" id="{80B70290-7B49-D52D-26FD-F3E184FCE312}"/>
              </a:ext>
            </a:extLst>
          </p:cNvPr>
          <p:cNvSpPr>
            <a:spLocks noGrp="1"/>
          </p:cNvSpPr>
          <p:nvPr>
            <p:ph sz="half" idx="1"/>
          </p:nvPr>
        </p:nvSpPr>
        <p:spPr>
          <a:xfrm>
            <a:off x="838200" y="1825625"/>
            <a:ext cx="5181600" cy="4351338"/>
          </a:xfrm>
        </p:spPr>
        <p:txBody>
          <a:bodyPr>
            <a:normAutofit fontScale="85000" lnSpcReduction="20000"/>
          </a:bodyPr>
          <a:lstStyle/>
          <a:p>
            <a:r>
              <a:rPr lang="en-US"/>
              <a:t>Vi </a:t>
            </a:r>
            <a:r>
              <a:rPr lang="en-US" err="1"/>
              <a:t>är</a:t>
            </a:r>
            <a:r>
              <a:rPr lang="en-US"/>
              <a:t> </a:t>
            </a:r>
            <a:r>
              <a:rPr lang="en-US" err="1"/>
              <a:t>ett</a:t>
            </a:r>
            <a:r>
              <a:rPr lang="en-US"/>
              <a:t> team</a:t>
            </a:r>
          </a:p>
          <a:p>
            <a:r>
              <a:rPr lang="en-US"/>
              <a:t>Vi </a:t>
            </a:r>
            <a:r>
              <a:rPr lang="en-US" err="1"/>
              <a:t>stöttar</a:t>
            </a:r>
            <a:r>
              <a:rPr lang="en-US"/>
              <a:t> </a:t>
            </a:r>
            <a:r>
              <a:rPr lang="en-US" err="1"/>
              <a:t>varandra</a:t>
            </a:r>
            <a:endParaRPr lang="en-US"/>
          </a:p>
          <a:p>
            <a:r>
              <a:rPr lang="en-US"/>
              <a:t>Ser </a:t>
            </a:r>
            <a:r>
              <a:rPr lang="en-US" err="1"/>
              <a:t>ej</a:t>
            </a:r>
            <a:r>
              <a:rPr lang="en-US"/>
              <a:t> </a:t>
            </a:r>
            <a:r>
              <a:rPr lang="en-US" err="1"/>
              <a:t>ner</a:t>
            </a:r>
            <a:r>
              <a:rPr lang="en-US"/>
              <a:t> </a:t>
            </a:r>
            <a:r>
              <a:rPr lang="en-US" err="1"/>
              <a:t>på</a:t>
            </a:r>
            <a:r>
              <a:rPr lang="en-US"/>
              <a:t> </a:t>
            </a:r>
            <a:r>
              <a:rPr lang="en-US" err="1"/>
              <a:t>någon</a:t>
            </a:r>
            <a:endParaRPr lang="en-US"/>
          </a:p>
          <a:p>
            <a:endParaRPr lang="en-US"/>
          </a:p>
          <a:p>
            <a:r>
              <a:rPr lang="en-US" err="1"/>
              <a:t>Tänk</a:t>
            </a:r>
            <a:r>
              <a:rPr lang="en-US"/>
              <a:t> </a:t>
            </a:r>
            <a:r>
              <a:rPr lang="en-US" err="1"/>
              <a:t>på</a:t>
            </a:r>
            <a:r>
              <a:rPr lang="en-US"/>
              <a:t> </a:t>
            </a:r>
            <a:r>
              <a:rPr lang="en-US" err="1"/>
              <a:t>vad</a:t>
            </a:r>
            <a:r>
              <a:rPr lang="en-US"/>
              <a:t> </a:t>
            </a:r>
            <a:r>
              <a:rPr lang="en-US" err="1"/>
              <a:t>som</a:t>
            </a:r>
            <a:r>
              <a:rPr lang="en-US"/>
              <a:t> </a:t>
            </a:r>
            <a:r>
              <a:rPr lang="en-US" err="1"/>
              <a:t>skrivs</a:t>
            </a:r>
            <a:r>
              <a:rPr lang="en-US"/>
              <a:t> </a:t>
            </a:r>
            <a:r>
              <a:rPr lang="en-US" err="1"/>
              <a:t>på</a:t>
            </a:r>
            <a:r>
              <a:rPr lang="en-US"/>
              <a:t> </a:t>
            </a:r>
            <a:r>
              <a:rPr lang="en-US" err="1"/>
              <a:t>sociala</a:t>
            </a:r>
            <a:r>
              <a:rPr lang="en-US"/>
              <a:t> media</a:t>
            </a:r>
          </a:p>
          <a:p>
            <a:endParaRPr lang="en-US"/>
          </a:p>
          <a:p>
            <a:r>
              <a:rPr lang="en-US"/>
              <a:t>Hur </a:t>
            </a:r>
            <a:r>
              <a:rPr lang="en-US" err="1"/>
              <a:t>stöttar</a:t>
            </a:r>
            <a:r>
              <a:rPr lang="en-US"/>
              <a:t> man </a:t>
            </a:r>
            <a:r>
              <a:rPr lang="en-US" err="1"/>
              <a:t>varandra</a:t>
            </a:r>
            <a:r>
              <a:rPr lang="en-US"/>
              <a:t> </a:t>
            </a:r>
            <a:r>
              <a:rPr lang="en-US" err="1"/>
              <a:t>på</a:t>
            </a:r>
            <a:r>
              <a:rPr lang="en-US"/>
              <a:t> </a:t>
            </a:r>
            <a:r>
              <a:rPr lang="en-US" err="1"/>
              <a:t>planen</a:t>
            </a:r>
            <a:r>
              <a:rPr lang="en-US"/>
              <a:t>?</a:t>
            </a:r>
          </a:p>
          <a:p>
            <a:endParaRPr lang="en-US"/>
          </a:p>
          <a:p>
            <a:r>
              <a:rPr lang="en-US"/>
              <a:t>Hur </a:t>
            </a:r>
            <a:r>
              <a:rPr lang="en-US" err="1"/>
              <a:t>stöttar</a:t>
            </a:r>
            <a:r>
              <a:rPr lang="en-US"/>
              <a:t> man </a:t>
            </a:r>
            <a:r>
              <a:rPr lang="en-US" err="1"/>
              <a:t>varandra</a:t>
            </a:r>
            <a:r>
              <a:rPr lang="en-US"/>
              <a:t> </a:t>
            </a:r>
            <a:r>
              <a:rPr lang="en-US" err="1"/>
              <a:t>utanför</a:t>
            </a:r>
            <a:r>
              <a:rPr lang="en-US"/>
              <a:t> </a:t>
            </a:r>
            <a:r>
              <a:rPr lang="en-US" err="1"/>
              <a:t>planen</a:t>
            </a:r>
            <a:r>
              <a:rPr lang="en-US"/>
              <a:t>?</a:t>
            </a:r>
          </a:p>
          <a:p>
            <a:endParaRPr lang="en-US"/>
          </a:p>
        </p:txBody>
      </p:sp>
      <p:pic>
        <p:nvPicPr>
          <p:cNvPr id="1026" name="Picture 2" descr="Genererade bild">
            <a:extLst>
              <a:ext uri="{FF2B5EF4-FFF2-40B4-BE49-F238E27FC236}">
                <a16:creationId xmlns:a16="http://schemas.microsoft.com/office/drawing/2014/main" id="{F943EAD7-209C-3AAC-36AF-9CA8F25B19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5142" y="1371600"/>
            <a:ext cx="3584787" cy="5377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93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43A84"/>
        </a:solidFill>
        <a:effectLst/>
      </p:bgPr>
    </p:bg>
    <p:spTree>
      <p:nvGrpSpPr>
        <p:cNvPr id="1" name="">
          <a:extLst>
            <a:ext uri="{FF2B5EF4-FFF2-40B4-BE49-F238E27FC236}">
              <a16:creationId xmlns:a16="http://schemas.microsoft.com/office/drawing/2014/main" id="{A547200E-3725-0C9D-7C9E-D660A63B5D25}"/>
            </a:ext>
          </a:extLst>
        </p:cNvPr>
        <p:cNvGrpSpPr/>
        <p:nvPr/>
      </p:nvGrpSpPr>
      <p:grpSpPr>
        <a:xfrm>
          <a:off x="0" y="0"/>
          <a:ext cx="0" cy="0"/>
          <a:chOff x="0" y="0"/>
          <a:chExt cx="0" cy="0"/>
        </a:xfrm>
      </p:grpSpPr>
      <p:sp>
        <p:nvSpPr>
          <p:cNvPr id="2" name="Sexhörning 1">
            <a:extLst>
              <a:ext uri="{FF2B5EF4-FFF2-40B4-BE49-F238E27FC236}">
                <a16:creationId xmlns:a16="http://schemas.microsoft.com/office/drawing/2014/main" id="{46A1B982-241E-22C8-8DD9-F09682CEF45D}"/>
              </a:ext>
            </a:extLst>
          </p:cNvPr>
          <p:cNvSpPr/>
          <p:nvPr/>
        </p:nvSpPr>
        <p:spPr>
          <a:xfrm>
            <a:off x="-3625225" y="-260498"/>
            <a:ext cx="8559636" cy="737899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ubrik 1">
            <a:extLst>
              <a:ext uri="{FF2B5EF4-FFF2-40B4-BE49-F238E27FC236}">
                <a16:creationId xmlns:a16="http://schemas.microsoft.com/office/drawing/2014/main" id="{0C81EAFC-3B3F-7CD0-59F5-EB56C1C4F766}"/>
              </a:ext>
            </a:extLst>
          </p:cNvPr>
          <p:cNvSpPr txBox="1">
            <a:spLocks/>
          </p:cNvSpPr>
          <p:nvPr/>
        </p:nvSpPr>
        <p:spPr>
          <a:xfrm>
            <a:off x="559982" y="2659894"/>
            <a:ext cx="4180460"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altLang="sv-SE" sz="4000" b="1" i="0" u="none" strike="noStrike" kern="1200" cap="none" spc="0" normalizeH="0" baseline="0" noProof="0">
                <a:ln>
                  <a:noFill/>
                </a:ln>
                <a:solidFill>
                  <a:srgbClr val="143A84"/>
                </a:solidFill>
                <a:effectLst/>
                <a:uLnTx/>
                <a:uFillTx/>
                <a:latin typeface="Arial"/>
                <a:ea typeface="+mj-ea"/>
                <a:cs typeface="Arial"/>
              </a:rPr>
              <a:t>Matchledarskap</a:t>
            </a:r>
          </a:p>
        </p:txBody>
      </p:sp>
      <p:sp>
        <p:nvSpPr>
          <p:cNvPr id="12" name="Platshållare för innehåll 2">
            <a:extLst>
              <a:ext uri="{FF2B5EF4-FFF2-40B4-BE49-F238E27FC236}">
                <a16:creationId xmlns:a16="http://schemas.microsoft.com/office/drawing/2014/main" id="{4B201DB5-2BAD-92B6-AA7C-79D142A06BB6}"/>
              </a:ext>
            </a:extLst>
          </p:cNvPr>
          <p:cNvSpPr txBox="1">
            <a:spLocks/>
          </p:cNvSpPr>
          <p:nvPr/>
        </p:nvSpPr>
        <p:spPr>
          <a:xfrm>
            <a:off x="5939589" y="520861"/>
            <a:ext cx="5472224" cy="60535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sv-SE" altLang="sv-SE" sz="2400" b="0" i="0" u="none" strike="noStrike" kern="1200" cap="none" spc="0" normalizeH="0" baseline="0" noProof="0">
                <a:ln>
                  <a:noFill/>
                </a:ln>
                <a:solidFill>
                  <a:prstClr val="white"/>
                </a:solidFill>
                <a:effectLst/>
                <a:uLnTx/>
                <a:uFillTx/>
                <a:latin typeface="Arial"/>
                <a:ea typeface="+mn-ea"/>
                <a:cs typeface="Arial"/>
              </a:rPr>
              <a:t>Signaler som hörs</a:t>
            </a:r>
          </a:p>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sv-SE" altLang="sv-SE" sz="2400" b="0" i="0" u="none" strike="noStrike" kern="1200" cap="none" spc="0" normalizeH="0" baseline="0" noProof="0">
                <a:ln>
                  <a:noFill/>
                </a:ln>
                <a:solidFill>
                  <a:prstClr val="white"/>
                </a:solidFill>
                <a:effectLst/>
                <a:uLnTx/>
                <a:uFillTx/>
                <a:latin typeface="Arial"/>
                <a:ea typeface="+mn-ea"/>
                <a:cs typeface="Arial"/>
              </a:rPr>
              <a:t>Tydliga tecken</a:t>
            </a:r>
          </a:p>
          <a:p>
            <a:pPr>
              <a:spcAft>
                <a:spcPts val="1200"/>
              </a:spcAft>
            </a:pPr>
            <a:r>
              <a:rPr lang="sv-SE" sz="2400">
                <a:solidFill>
                  <a:schemeClr val="bg1"/>
                </a:solidFill>
                <a:latin typeface="Arial" panose="020B0604020202020204" pitchFamily="34" charset="0"/>
                <a:cs typeface="Arial" panose="020B0604020202020204" pitchFamily="34" charset="0"/>
              </a:rPr>
              <a:t>Visa </a:t>
            </a:r>
          </a:p>
          <a:p>
            <a:pPr lvl="1">
              <a:spcAft>
                <a:spcPts val="1200"/>
              </a:spcAft>
            </a:pPr>
            <a:r>
              <a:rPr lang="sv-SE" sz="2000">
                <a:solidFill>
                  <a:schemeClr val="bg1"/>
                </a:solidFill>
                <a:latin typeface="Arial" panose="020B0604020202020204" pitchFamily="34" charset="0"/>
                <a:cs typeface="Arial" panose="020B0604020202020204" pitchFamily="34" charset="0"/>
              </a:rPr>
              <a:t>Först riktning</a:t>
            </a:r>
          </a:p>
          <a:p>
            <a:pPr lvl="1">
              <a:spcAft>
                <a:spcPts val="1200"/>
              </a:spcAft>
            </a:pPr>
            <a:r>
              <a:rPr lang="sv-SE" sz="2000">
                <a:solidFill>
                  <a:schemeClr val="bg1"/>
                </a:solidFill>
                <a:latin typeface="Arial" panose="020B0604020202020204" pitchFamily="34" charset="0"/>
                <a:cs typeface="Arial" panose="020B0604020202020204" pitchFamily="34" charset="0"/>
              </a:rPr>
              <a:t>Visa tecken</a:t>
            </a:r>
          </a:p>
          <a:p>
            <a:pPr marL="0" indent="0">
              <a:spcAft>
                <a:spcPts val="1200"/>
              </a:spcAft>
              <a:buNone/>
            </a:pPr>
            <a:r>
              <a:rPr lang="sv-SE" sz="2400">
                <a:solidFill>
                  <a:schemeClr val="bg1"/>
                </a:solidFill>
                <a:latin typeface="Arial" panose="020B0604020202020204" pitchFamily="34" charset="0"/>
                <a:cs typeface="Arial" panose="020B0604020202020204" pitchFamily="34" charset="0"/>
              </a:rPr>
              <a:t>Exempel döma 7m-kast.</a:t>
            </a:r>
          </a:p>
          <a:p>
            <a:pPr>
              <a:spcAft>
                <a:spcPts val="1200"/>
              </a:spcAft>
            </a:pPr>
            <a:r>
              <a:rPr lang="sv-SE" sz="2400">
                <a:solidFill>
                  <a:schemeClr val="bg1"/>
                </a:solidFill>
                <a:latin typeface="Arial" panose="020B0604020202020204" pitchFamily="34" charset="0"/>
                <a:cs typeface="Arial" panose="020B0604020202020204" pitchFamily="34" charset="0"/>
              </a:rPr>
              <a:t>Blås högre &amp; längre ton</a:t>
            </a:r>
          </a:p>
          <a:p>
            <a:pPr>
              <a:spcAft>
                <a:spcPts val="1200"/>
              </a:spcAft>
            </a:pPr>
            <a:r>
              <a:rPr lang="sv-SE" sz="2400">
                <a:solidFill>
                  <a:schemeClr val="bg1"/>
                </a:solidFill>
                <a:latin typeface="Arial" panose="020B0604020202020204" pitchFamily="34" charset="0"/>
                <a:cs typeface="Arial" panose="020B0604020202020204" pitchFamily="34" charset="0"/>
              </a:rPr>
              <a:t>Gå framåt och peka emot 7m-linjen</a:t>
            </a:r>
          </a:p>
          <a:p>
            <a:pPr>
              <a:spcAft>
                <a:spcPts val="1200"/>
              </a:spcAft>
            </a:pPr>
            <a:r>
              <a:rPr lang="sv-SE" sz="2400" err="1">
                <a:solidFill>
                  <a:schemeClr val="bg1"/>
                </a:solidFill>
                <a:latin typeface="Arial" panose="020B0604020202020204" pitchFamily="34" charset="0"/>
                <a:cs typeface="Arial" panose="020B0604020202020204" pitchFamily="34" charset="0"/>
              </a:rPr>
              <a:t>Ev</a:t>
            </a:r>
            <a:r>
              <a:rPr lang="sv-SE" sz="2400">
                <a:solidFill>
                  <a:schemeClr val="bg1"/>
                </a:solidFill>
                <a:latin typeface="Arial" panose="020B0604020202020204" pitchFamily="34" charset="0"/>
                <a:cs typeface="Arial" panose="020B0604020202020204" pitchFamily="34" charset="0"/>
              </a:rPr>
              <a:t> timeout</a:t>
            </a:r>
          </a:p>
          <a:p>
            <a:pPr>
              <a:spcAft>
                <a:spcPts val="1200"/>
              </a:spcAft>
            </a:pPr>
            <a:r>
              <a:rPr lang="sv-SE" sz="2400" err="1">
                <a:solidFill>
                  <a:schemeClr val="bg1"/>
                </a:solidFill>
                <a:latin typeface="Arial" panose="020B0604020202020204" pitchFamily="34" charset="0"/>
                <a:cs typeface="Arial" panose="020B0604020202020204" pitchFamily="34" charset="0"/>
              </a:rPr>
              <a:t>Ev</a:t>
            </a:r>
            <a:r>
              <a:rPr lang="sv-SE" sz="2400">
                <a:solidFill>
                  <a:schemeClr val="bg1"/>
                </a:solidFill>
                <a:latin typeface="Arial" panose="020B0604020202020204" pitchFamily="34" charset="0"/>
                <a:cs typeface="Arial" panose="020B0604020202020204" pitchFamily="34" charset="0"/>
              </a:rPr>
              <a:t> bestraffning</a:t>
            </a:r>
          </a:p>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endParaRPr kumimoji="0" lang="sv-SE" altLang="sv-SE" sz="2400" b="0" i="0" u="none" strike="noStrike" kern="1200" cap="none" spc="0" normalizeH="0" baseline="0" noProof="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a:pPr>
            <a:endParaRPr kumimoji="0" lang="sv-SE" altLang="sv-SE" sz="2400" b="0" i="0" u="none" strike="noStrike" kern="1200" cap="none" spc="0" normalizeH="0" baseline="0" noProof="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10971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43A84"/>
        </a:solidFill>
        <a:effectLst/>
      </p:bgPr>
    </p:bg>
    <p:spTree>
      <p:nvGrpSpPr>
        <p:cNvPr id="1" name="">
          <a:extLst>
            <a:ext uri="{FF2B5EF4-FFF2-40B4-BE49-F238E27FC236}">
              <a16:creationId xmlns:a16="http://schemas.microsoft.com/office/drawing/2014/main" id="{9FACB010-5881-DCA4-E70F-BAE4E844FA4F}"/>
            </a:ext>
          </a:extLst>
        </p:cNvPr>
        <p:cNvGrpSpPr/>
        <p:nvPr/>
      </p:nvGrpSpPr>
      <p:grpSpPr>
        <a:xfrm>
          <a:off x="0" y="0"/>
          <a:ext cx="0" cy="0"/>
          <a:chOff x="0" y="0"/>
          <a:chExt cx="0" cy="0"/>
        </a:xfrm>
      </p:grpSpPr>
      <p:sp>
        <p:nvSpPr>
          <p:cNvPr id="2" name="Sexhörning 1">
            <a:extLst>
              <a:ext uri="{FF2B5EF4-FFF2-40B4-BE49-F238E27FC236}">
                <a16:creationId xmlns:a16="http://schemas.microsoft.com/office/drawing/2014/main" id="{1BCF6D2B-F7DB-2555-D570-FB245C52DA5A}"/>
              </a:ext>
            </a:extLst>
          </p:cNvPr>
          <p:cNvSpPr/>
          <p:nvPr/>
        </p:nvSpPr>
        <p:spPr>
          <a:xfrm>
            <a:off x="-3625225" y="-260498"/>
            <a:ext cx="8559636" cy="737899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ubrik 1">
            <a:extLst>
              <a:ext uri="{FF2B5EF4-FFF2-40B4-BE49-F238E27FC236}">
                <a16:creationId xmlns:a16="http://schemas.microsoft.com/office/drawing/2014/main" id="{2BBDC0DC-89E0-E067-9A98-41BD3E66F454}"/>
              </a:ext>
            </a:extLst>
          </p:cNvPr>
          <p:cNvSpPr txBox="1">
            <a:spLocks/>
          </p:cNvSpPr>
          <p:nvPr/>
        </p:nvSpPr>
        <p:spPr>
          <a:xfrm>
            <a:off x="559982" y="2659894"/>
            <a:ext cx="3799001" cy="132556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altLang="sv-SE" sz="4300" b="1" i="0" u="none" strike="noStrike" kern="1200" cap="none" spc="0" normalizeH="0" baseline="0" noProof="0">
                <a:ln>
                  <a:noFill/>
                </a:ln>
                <a:solidFill>
                  <a:srgbClr val="143A84"/>
                </a:solidFill>
                <a:effectLst/>
                <a:uLnTx/>
                <a:uFillTx/>
                <a:latin typeface="Arial"/>
                <a:ea typeface="+mj-ea"/>
                <a:cs typeface="Arial"/>
              </a:rPr>
              <a:t>Spelförståelse</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altLang="sv-SE" sz="3500" b="1" i="0" u="none" strike="noStrike" kern="1200" cap="none" spc="0" normalizeH="0" baseline="0" noProof="0">
                <a:ln>
                  <a:noFill/>
                </a:ln>
                <a:solidFill>
                  <a:srgbClr val="143A84"/>
                </a:solidFill>
                <a:effectLst/>
                <a:uLnTx/>
                <a:uFillTx/>
                <a:latin typeface="Arial"/>
                <a:ea typeface="+mj-ea"/>
                <a:cs typeface="Arial"/>
              </a:rPr>
              <a:t>Belöna bra försvar</a:t>
            </a:r>
          </a:p>
        </p:txBody>
      </p:sp>
      <p:sp>
        <p:nvSpPr>
          <p:cNvPr id="12" name="Platshållare för innehåll 2">
            <a:extLst>
              <a:ext uri="{FF2B5EF4-FFF2-40B4-BE49-F238E27FC236}">
                <a16:creationId xmlns:a16="http://schemas.microsoft.com/office/drawing/2014/main" id="{AADA4B77-F161-5A87-BF2B-DCB160050D4F}"/>
              </a:ext>
            </a:extLst>
          </p:cNvPr>
          <p:cNvSpPr txBox="1">
            <a:spLocks/>
          </p:cNvSpPr>
          <p:nvPr/>
        </p:nvSpPr>
        <p:spPr>
          <a:xfrm>
            <a:off x="5808078" y="635000"/>
            <a:ext cx="5472224" cy="5346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a:pPr>
            <a:r>
              <a:rPr kumimoji="0" lang="sv-SE" altLang="sv-SE" sz="2400" b="0" i="0" u="none" strike="noStrike" kern="1200" cap="none" spc="0" normalizeH="0" baseline="0" noProof="0">
                <a:ln>
                  <a:noFill/>
                </a:ln>
                <a:solidFill>
                  <a:prstClr val="white"/>
                </a:solidFill>
                <a:effectLst/>
                <a:uLnTx/>
                <a:uFillTx/>
                <a:latin typeface="Arial"/>
                <a:ea typeface="+mn-ea"/>
                <a:cs typeface="Arial"/>
              </a:rPr>
              <a:t>Våga belöna bra försvarsspel, </a:t>
            </a:r>
          </a:p>
          <a:p>
            <a:pPr marL="0" marR="0" lvl="0" indent="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a:pPr>
            <a:r>
              <a:rPr kumimoji="0" lang="sv-SE" altLang="sv-SE" sz="2400" b="0" i="0" u="none" strike="noStrike" kern="1200" cap="none" spc="0" normalizeH="0" baseline="0" noProof="0">
                <a:ln>
                  <a:noFill/>
                </a:ln>
                <a:solidFill>
                  <a:prstClr val="white"/>
                </a:solidFill>
                <a:effectLst/>
                <a:uLnTx/>
                <a:uFillTx/>
                <a:latin typeface="Arial"/>
                <a:ea typeface="+mn-ea"/>
                <a:cs typeface="Arial"/>
              </a:rPr>
              <a:t>det vill säga ge inte billiga frikast utan vänd i så fall spelet. En försvarare får följa en spelare med lätt böjda armar, detta ska inte leda till frikast utan de är först när man låser en spelare. </a:t>
            </a:r>
          </a:p>
          <a:p>
            <a:pPr marL="0" marR="0" lvl="0" indent="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a:pPr>
            <a:r>
              <a:rPr kumimoji="0" lang="sv-SE" altLang="sv-SE" sz="2400" b="0" i="0" u="none" strike="noStrike" kern="1200" cap="none" spc="0" normalizeH="0" baseline="0" noProof="0">
                <a:ln>
                  <a:noFill/>
                </a:ln>
                <a:solidFill>
                  <a:prstClr val="white"/>
                </a:solidFill>
                <a:effectLst/>
                <a:uLnTx/>
                <a:uFillTx/>
                <a:latin typeface="Arial"/>
                <a:ea typeface="+mn-ea"/>
                <a:cs typeface="Arial"/>
              </a:rPr>
              <a:t>Exempel:</a:t>
            </a:r>
            <a:br>
              <a:rPr kumimoji="0" lang="sv-SE" altLang="sv-SE" sz="2400" b="0" i="0" u="none" strike="noStrike" kern="1200" cap="none" spc="0" normalizeH="0" baseline="0" noProof="0">
                <a:ln>
                  <a:noFill/>
                </a:ln>
                <a:solidFill>
                  <a:prstClr val="white"/>
                </a:solidFill>
                <a:effectLst/>
                <a:uLnTx/>
                <a:uFillTx/>
                <a:latin typeface="Arial"/>
                <a:ea typeface="+mn-ea"/>
                <a:cs typeface="Arial"/>
              </a:rPr>
            </a:br>
            <a:r>
              <a:rPr kumimoji="0" lang="sv-SE" altLang="sv-SE" sz="2400" b="0" i="0" u="none" strike="noStrike" kern="1200" cap="none" spc="0" normalizeH="0" baseline="0" noProof="0">
                <a:ln>
                  <a:noFill/>
                </a:ln>
                <a:solidFill>
                  <a:prstClr val="white"/>
                </a:solidFill>
                <a:effectLst/>
                <a:uLnTx/>
                <a:uFillTx/>
                <a:latin typeface="Arial"/>
                <a:ea typeface="+mn-ea"/>
                <a:cs typeface="Arial"/>
              </a:rPr>
              <a:t>Anfallsspelare H9 satsar emot sin försvarare. </a:t>
            </a:r>
            <a:br>
              <a:rPr kumimoji="0" lang="sv-SE" altLang="sv-SE" sz="2400" b="0" i="0" u="none" strike="noStrike" kern="1200" cap="none" spc="0" normalizeH="0" baseline="0" noProof="0">
                <a:ln>
                  <a:noFill/>
                </a:ln>
                <a:solidFill>
                  <a:prstClr val="white"/>
                </a:solidFill>
                <a:effectLst/>
                <a:uLnTx/>
                <a:uFillTx/>
                <a:latin typeface="Arial"/>
                <a:ea typeface="+mn-ea"/>
                <a:cs typeface="Arial"/>
              </a:rPr>
            </a:br>
            <a:r>
              <a:rPr kumimoji="0" lang="sv-SE" altLang="sv-SE" sz="2400" b="0" i="0" u="none" strike="noStrike" kern="1200" cap="none" spc="0" normalizeH="0" baseline="0" noProof="0">
                <a:ln>
                  <a:noFill/>
                </a:ln>
                <a:solidFill>
                  <a:prstClr val="white"/>
                </a:solidFill>
                <a:effectLst/>
                <a:uLnTx/>
                <a:uFillTx/>
                <a:latin typeface="Arial"/>
                <a:ea typeface="+mn-ea"/>
                <a:cs typeface="Arial"/>
              </a:rPr>
              <a:t>Försvararen möter upp med mjuka armar och följer med i försvar.</a:t>
            </a:r>
            <a:br>
              <a:rPr kumimoji="0" lang="sv-SE" altLang="sv-SE" sz="2400" b="0" i="0" u="none" strike="noStrike" kern="1200" cap="none" spc="0" normalizeH="0" baseline="0" noProof="0">
                <a:ln>
                  <a:noFill/>
                </a:ln>
                <a:solidFill>
                  <a:prstClr val="white"/>
                </a:solidFill>
                <a:effectLst/>
                <a:uLnTx/>
                <a:uFillTx/>
                <a:latin typeface="Arial"/>
                <a:ea typeface="+mn-ea"/>
                <a:cs typeface="Arial"/>
              </a:rPr>
            </a:br>
            <a:r>
              <a:rPr kumimoji="0" lang="sv-SE" altLang="sv-SE" sz="2400" b="0" i="0" u="none" strike="noStrike" kern="1200" cap="none" spc="0" normalizeH="0" baseline="0" noProof="0">
                <a:ln>
                  <a:noFill/>
                </a:ln>
                <a:solidFill>
                  <a:prstClr val="white"/>
                </a:solidFill>
                <a:effectLst/>
                <a:uLnTx/>
                <a:uFillTx/>
                <a:latin typeface="Arial"/>
                <a:ea typeface="+mn-ea"/>
                <a:cs typeface="Arial"/>
              </a:rPr>
              <a:t>Anfallsspelaren trampar på och tar 4 steg.</a:t>
            </a:r>
            <a:br>
              <a:rPr kumimoji="0" lang="sv-SE" altLang="sv-SE" sz="2400" b="0" i="0" u="none" strike="noStrike" kern="1200" cap="none" spc="0" normalizeH="0" baseline="0" noProof="0">
                <a:ln>
                  <a:noFill/>
                </a:ln>
                <a:solidFill>
                  <a:prstClr val="white"/>
                </a:solidFill>
                <a:effectLst/>
                <a:uLnTx/>
                <a:uFillTx/>
                <a:latin typeface="Arial"/>
                <a:ea typeface="+mn-ea"/>
                <a:cs typeface="Arial"/>
              </a:rPr>
            </a:br>
            <a:r>
              <a:rPr kumimoji="0" lang="sv-SE" altLang="sv-SE" sz="2400" b="0" i="0" u="none" strike="noStrike" kern="1200" cap="none" spc="0" normalizeH="0" baseline="0" noProof="0">
                <a:ln>
                  <a:noFill/>
                </a:ln>
                <a:solidFill>
                  <a:prstClr val="white"/>
                </a:solidFill>
                <a:effectLst/>
                <a:uLnTx/>
                <a:uFillTx/>
                <a:latin typeface="Arial"/>
                <a:ea typeface="+mn-ea"/>
                <a:cs typeface="Arial"/>
              </a:rPr>
              <a:t>Vänd spelet för </a:t>
            </a:r>
            <a:r>
              <a:rPr kumimoji="0" lang="sv-SE" altLang="sv-SE" sz="2400" b="0" i="0" u="none" strike="noStrike" kern="1200" cap="none" spc="0" normalizeH="0" baseline="0" noProof="0" err="1">
                <a:ln>
                  <a:noFill/>
                </a:ln>
                <a:solidFill>
                  <a:prstClr val="white"/>
                </a:solidFill>
                <a:effectLst/>
                <a:uLnTx/>
                <a:uFillTx/>
                <a:latin typeface="Arial"/>
                <a:ea typeface="+mn-ea"/>
                <a:cs typeface="Arial"/>
              </a:rPr>
              <a:t>stegfel</a:t>
            </a:r>
            <a:r>
              <a:rPr kumimoji="0" lang="sv-SE" altLang="sv-SE" sz="2400" b="0" i="0" u="none" strike="noStrike" kern="1200" cap="none" spc="0" normalizeH="0" baseline="0" noProof="0">
                <a:ln>
                  <a:noFill/>
                </a:ln>
                <a:solidFill>
                  <a:prstClr val="white"/>
                </a:solidFill>
                <a:effectLst/>
                <a:uLnTx/>
                <a:uFillTx/>
                <a:latin typeface="Arial"/>
                <a:ea typeface="+mn-ea"/>
                <a:cs typeface="Arial"/>
              </a:rPr>
              <a:t>.</a:t>
            </a:r>
          </a:p>
        </p:txBody>
      </p:sp>
    </p:spTree>
    <p:extLst>
      <p:ext uri="{BB962C8B-B14F-4D97-AF65-F5344CB8AC3E}">
        <p14:creationId xmlns:p14="http://schemas.microsoft.com/office/powerpoint/2010/main" val="208654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11EE5-151C-7A71-38D4-596E3CB9D3FD}"/>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6E12646-5329-CE3E-A4EB-BA6779A0C575}"/>
              </a:ext>
            </a:extLst>
          </p:cNvPr>
          <p:cNvSpPr>
            <a:spLocks noGrp="1"/>
          </p:cNvSpPr>
          <p:nvPr>
            <p:ph type="ctrTitle"/>
          </p:nvPr>
        </p:nvSpPr>
        <p:spPr>
          <a:xfrm>
            <a:off x="2209800" y="2959134"/>
            <a:ext cx="7772400" cy="1470025"/>
          </a:xfrm>
        </p:spPr>
        <p:txBody>
          <a:bodyPr>
            <a:normAutofit fontScale="90000"/>
          </a:bodyPr>
          <a:lstStyle/>
          <a:p>
            <a:r>
              <a:rPr lang="sv-SE" b="1">
                <a:solidFill>
                  <a:srgbClr val="143A84"/>
                </a:solidFill>
                <a:latin typeface="Arial" panose="020B0604020202020204" pitchFamily="34" charset="0"/>
                <a:cs typeface="Arial" panose="020B0604020202020204" pitchFamily="34" charset="0"/>
              </a:rPr>
              <a:t>Rörelse och placering</a:t>
            </a:r>
          </a:p>
        </p:txBody>
      </p:sp>
      <p:pic>
        <p:nvPicPr>
          <p:cNvPr id="5" name="Bildobjekt 4" descr="Svenska_Handbollforbundet_cmyk_blue.eps">
            <a:extLst>
              <a:ext uri="{FF2B5EF4-FFF2-40B4-BE49-F238E27FC236}">
                <a16:creationId xmlns:a16="http://schemas.microsoft.com/office/drawing/2014/main" id="{65DA00CA-6F26-3F23-C115-A4E5C29BD6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7085" y="662179"/>
            <a:ext cx="1717831" cy="2023224"/>
          </a:xfrm>
          <a:prstGeom prst="rect">
            <a:avLst/>
          </a:prstGeom>
        </p:spPr>
      </p:pic>
    </p:spTree>
    <p:extLst>
      <p:ext uri="{BB962C8B-B14F-4D97-AF65-F5344CB8AC3E}">
        <p14:creationId xmlns:p14="http://schemas.microsoft.com/office/powerpoint/2010/main" val="253909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43A84"/>
        </a:solidFill>
        <a:effectLst/>
      </p:bgPr>
    </p:bg>
    <p:spTree>
      <p:nvGrpSpPr>
        <p:cNvPr id="1" name="">
          <a:extLst>
            <a:ext uri="{FF2B5EF4-FFF2-40B4-BE49-F238E27FC236}">
              <a16:creationId xmlns:a16="http://schemas.microsoft.com/office/drawing/2014/main" id="{A21B96F5-3879-B690-5354-2E658BA82A74}"/>
            </a:ext>
          </a:extLst>
        </p:cNvPr>
        <p:cNvGrpSpPr/>
        <p:nvPr/>
      </p:nvGrpSpPr>
      <p:grpSpPr>
        <a:xfrm>
          <a:off x="0" y="0"/>
          <a:ext cx="0" cy="0"/>
          <a:chOff x="0" y="0"/>
          <a:chExt cx="0" cy="0"/>
        </a:xfrm>
      </p:grpSpPr>
      <p:sp>
        <p:nvSpPr>
          <p:cNvPr id="2" name="Sexhörning 1">
            <a:extLst>
              <a:ext uri="{FF2B5EF4-FFF2-40B4-BE49-F238E27FC236}">
                <a16:creationId xmlns:a16="http://schemas.microsoft.com/office/drawing/2014/main" id="{3B158393-B82A-8472-D2B2-2E1887428F7C}"/>
              </a:ext>
            </a:extLst>
          </p:cNvPr>
          <p:cNvSpPr/>
          <p:nvPr/>
        </p:nvSpPr>
        <p:spPr>
          <a:xfrm>
            <a:off x="-3625225" y="-260498"/>
            <a:ext cx="8559636" cy="737899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ubrik 1">
            <a:extLst>
              <a:ext uri="{FF2B5EF4-FFF2-40B4-BE49-F238E27FC236}">
                <a16:creationId xmlns:a16="http://schemas.microsoft.com/office/drawing/2014/main" id="{C469B5D9-4A24-1D03-C793-C9FA7B96897A}"/>
              </a:ext>
            </a:extLst>
          </p:cNvPr>
          <p:cNvSpPr txBox="1">
            <a:spLocks/>
          </p:cNvSpPr>
          <p:nvPr/>
        </p:nvSpPr>
        <p:spPr>
          <a:xfrm>
            <a:off x="559982" y="2659894"/>
            <a:ext cx="3799001"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altLang="sv-SE" sz="4000" b="1" i="0" u="none" strike="noStrike" kern="1200" cap="none" spc="0" normalizeH="0" baseline="0" noProof="0">
                <a:ln>
                  <a:noFill/>
                </a:ln>
                <a:solidFill>
                  <a:srgbClr val="143A84"/>
                </a:solidFill>
                <a:effectLst/>
                <a:uLnTx/>
                <a:uFillTx/>
                <a:latin typeface="Arial"/>
                <a:ea typeface="+mj-ea"/>
                <a:cs typeface="Arial"/>
              </a:rPr>
              <a:t>Rörelse och</a:t>
            </a:r>
            <a:br>
              <a:rPr kumimoji="0" lang="sv-SE" altLang="sv-SE" sz="4000" b="1" i="0" u="none" strike="noStrike" kern="1200" cap="none" spc="0" normalizeH="0" baseline="0" noProof="0">
                <a:ln>
                  <a:noFill/>
                </a:ln>
                <a:solidFill>
                  <a:srgbClr val="143A84"/>
                </a:solidFill>
                <a:effectLst/>
                <a:uLnTx/>
                <a:uFillTx/>
                <a:latin typeface="Arial"/>
                <a:ea typeface="+mj-ea"/>
                <a:cs typeface="Arial"/>
              </a:rPr>
            </a:br>
            <a:r>
              <a:rPr kumimoji="0" lang="sv-SE" altLang="sv-SE" sz="4000" b="1" i="0" u="none" strike="noStrike" kern="1200" cap="none" spc="0" normalizeH="0" baseline="0" noProof="0">
                <a:ln>
                  <a:noFill/>
                </a:ln>
                <a:solidFill>
                  <a:srgbClr val="143A84"/>
                </a:solidFill>
                <a:effectLst/>
                <a:uLnTx/>
                <a:uFillTx/>
                <a:latin typeface="Arial"/>
                <a:ea typeface="+mj-ea"/>
                <a:cs typeface="Arial"/>
              </a:rPr>
              <a:t>placering</a:t>
            </a:r>
          </a:p>
        </p:txBody>
      </p:sp>
      <p:sp>
        <p:nvSpPr>
          <p:cNvPr id="12" name="Platshållare för innehåll 2">
            <a:extLst>
              <a:ext uri="{FF2B5EF4-FFF2-40B4-BE49-F238E27FC236}">
                <a16:creationId xmlns:a16="http://schemas.microsoft.com/office/drawing/2014/main" id="{8B75D178-3490-0639-A23C-B40B559036E2}"/>
              </a:ext>
            </a:extLst>
          </p:cNvPr>
          <p:cNvSpPr txBox="1">
            <a:spLocks/>
          </p:cNvSpPr>
          <p:nvPr/>
        </p:nvSpPr>
        <p:spPr>
          <a:xfrm>
            <a:off x="4777372" y="1409700"/>
            <a:ext cx="7186027" cy="24562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a:pPr>
            <a:r>
              <a:rPr kumimoji="0" lang="sv-SE" altLang="sv-SE" sz="3200" b="0" i="0" u="none" strike="noStrike" kern="1200" cap="none" spc="0" normalizeH="0" baseline="0" noProof="0">
                <a:ln>
                  <a:noFill/>
                </a:ln>
                <a:solidFill>
                  <a:prstClr val="white"/>
                </a:solidFill>
                <a:effectLst/>
                <a:uLnTx/>
                <a:uFillTx/>
                <a:latin typeface="Arial"/>
                <a:ea typeface="+mn-ea"/>
                <a:cs typeface="Arial"/>
              </a:rPr>
              <a:t>Varför vill vi som domare röra oss på planen?</a:t>
            </a:r>
          </a:p>
        </p:txBody>
      </p:sp>
      <p:sp>
        <p:nvSpPr>
          <p:cNvPr id="3" name="textruta 2">
            <a:extLst>
              <a:ext uri="{FF2B5EF4-FFF2-40B4-BE49-F238E27FC236}">
                <a16:creationId xmlns:a16="http://schemas.microsoft.com/office/drawing/2014/main" id="{7396D22B-68CC-17CE-EA94-5F1BB6D9326B}"/>
              </a:ext>
            </a:extLst>
          </p:cNvPr>
          <p:cNvSpPr txBox="1"/>
          <p:nvPr/>
        </p:nvSpPr>
        <p:spPr>
          <a:xfrm>
            <a:off x="5238890" y="2788771"/>
            <a:ext cx="6610599" cy="1800493"/>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sv-SE" sz="2400" b="0" i="0" u="none" strike="noStrike" kern="1200" cap="none" spc="0" normalizeH="0" baseline="0" noProof="0">
                <a:ln>
                  <a:noFill/>
                </a:ln>
                <a:solidFill>
                  <a:prstClr val="white"/>
                </a:solidFill>
                <a:effectLst/>
                <a:uLnTx/>
                <a:uFillTx/>
                <a:latin typeface="Arial"/>
                <a:ea typeface="+mn-ea"/>
                <a:cs typeface="Arial"/>
              </a:rPr>
              <a:t>Vi håller oss alerta</a:t>
            </a:r>
          </a:p>
          <a:p>
            <a:pPr marL="342900" marR="0" lvl="0" indent="-3429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sv-SE" sz="2400" b="0" i="0" u="none" strike="noStrike" kern="1200" cap="none" spc="0" normalizeH="0" baseline="0" noProof="0">
                <a:ln>
                  <a:noFill/>
                </a:ln>
                <a:solidFill>
                  <a:prstClr val="white"/>
                </a:solidFill>
                <a:effectLst/>
                <a:uLnTx/>
                <a:uFillTx/>
                <a:latin typeface="Arial"/>
                <a:ea typeface="+mn-ea"/>
                <a:cs typeface="Arial"/>
              </a:rPr>
              <a:t>Vi får en bättre överblick av hela spelet</a:t>
            </a:r>
          </a:p>
          <a:p>
            <a:pPr marL="342900" marR="0" lvl="0" indent="-3429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sv-SE" sz="2400" b="0" i="0" u="none" strike="noStrike" kern="1200" cap="none" spc="0" normalizeH="0" baseline="0" noProof="0">
                <a:ln>
                  <a:noFill/>
                </a:ln>
                <a:solidFill>
                  <a:prstClr val="white"/>
                </a:solidFill>
                <a:effectLst/>
                <a:uLnTx/>
                <a:uFillTx/>
                <a:latin typeface="Arial"/>
                <a:ea typeface="+mn-ea"/>
                <a:cs typeface="Arial"/>
              </a:rPr>
              <a:t>Vi visar att vi är engagerade</a:t>
            </a:r>
          </a:p>
          <a:p>
            <a:pPr marL="342900" marR="0" lvl="0" indent="-3429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sv-SE" sz="2400" b="0" i="0" u="none" strike="noStrike" kern="1200" cap="none" spc="0" normalizeH="0" baseline="0" noProof="0">
                <a:ln>
                  <a:noFill/>
                </a:ln>
                <a:solidFill>
                  <a:prstClr val="white"/>
                </a:solidFill>
                <a:effectLst/>
                <a:uLnTx/>
                <a:uFillTx/>
                <a:latin typeface="Arial"/>
                <a:ea typeface="+mn-ea"/>
                <a:cs typeface="Arial"/>
              </a:rPr>
              <a:t>Vi får lättare att se alla spelare</a:t>
            </a:r>
            <a:r>
              <a:rPr kumimoji="0" lang="sv-SE" sz="2400" b="0" i="0" u="none" strike="noStrike" kern="1200" cap="none" spc="0" normalizeH="0" noProof="0">
                <a:ln>
                  <a:noFill/>
                </a:ln>
                <a:solidFill>
                  <a:prstClr val="white"/>
                </a:solidFill>
                <a:effectLst/>
                <a:uLnTx/>
                <a:uFillTx/>
                <a:latin typeface="Arial"/>
                <a:ea typeface="+mn-ea"/>
                <a:cs typeface="Arial"/>
              </a:rPr>
              <a:t> och lägen</a:t>
            </a:r>
            <a:endParaRPr kumimoji="0" lang="sv-SE"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548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43A84"/>
        </a:solidFill>
        <a:effectLst/>
      </p:bgPr>
    </p:bg>
    <p:spTree>
      <p:nvGrpSpPr>
        <p:cNvPr id="1" name="">
          <a:extLst>
            <a:ext uri="{FF2B5EF4-FFF2-40B4-BE49-F238E27FC236}">
              <a16:creationId xmlns:a16="http://schemas.microsoft.com/office/drawing/2014/main" id="{0A28F3EC-4986-49CB-0EFD-87D29D3562E7}"/>
            </a:ext>
          </a:extLst>
        </p:cNvPr>
        <p:cNvGrpSpPr/>
        <p:nvPr/>
      </p:nvGrpSpPr>
      <p:grpSpPr>
        <a:xfrm>
          <a:off x="0" y="0"/>
          <a:ext cx="0" cy="0"/>
          <a:chOff x="0" y="0"/>
          <a:chExt cx="0" cy="0"/>
        </a:xfrm>
      </p:grpSpPr>
      <p:sp>
        <p:nvSpPr>
          <p:cNvPr id="2" name="Sexhörning 1">
            <a:extLst>
              <a:ext uri="{FF2B5EF4-FFF2-40B4-BE49-F238E27FC236}">
                <a16:creationId xmlns:a16="http://schemas.microsoft.com/office/drawing/2014/main" id="{58160A9F-C8F8-C43B-FE1F-529500F46349}"/>
              </a:ext>
            </a:extLst>
          </p:cNvPr>
          <p:cNvSpPr/>
          <p:nvPr/>
        </p:nvSpPr>
        <p:spPr>
          <a:xfrm>
            <a:off x="-3625225" y="-260498"/>
            <a:ext cx="8559636" cy="737899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ubrik 1">
            <a:extLst>
              <a:ext uri="{FF2B5EF4-FFF2-40B4-BE49-F238E27FC236}">
                <a16:creationId xmlns:a16="http://schemas.microsoft.com/office/drawing/2014/main" id="{1EDF2055-7B60-FF2F-3920-75503C90FB57}"/>
              </a:ext>
            </a:extLst>
          </p:cNvPr>
          <p:cNvSpPr txBox="1">
            <a:spLocks/>
          </p:cNvSpPr>
          <p:nvPr/>
        </p:nvSpPr>
        <p:spPr>
          <a:xfrm>
            <a:off x="559982" y="2659894"/>
            <a:ext cx="3799001"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altLang="sv-SE" sz="4000" b="1" i="0" u="none" strike="noStrike" kern="1200" cap="none" spc="0" normalizeH="0" baseline="0" noProof="0">
                <a:ln>
                  <a:noFill/>
                </a:ln>
                <a:solidFill>
                  <a:srgbClr val="143A84"/>
                </a:solidFill>
                <a:effectLst/>
                <a:uLnTx/>
                <a:uFillTx/>
                <a:latin typeface="Arial"/>
                <a:ea typeface="+mj-ea"/>
                <a:cs typeface="Arial"/>
              </a:rPr>
              <a:t>Rörelse och</a:t>
            </a:r>
            <a:br>
              <a:rPr kumimoji="0" lang="sv-SE" altLang="sv-SE" sz="4000" b="1" i="0" u="none" strike="noStrike" kern="1200" cap="none" spc="0" normalizeH="0" baseline="0" noProof="0">
                <a:ln>
                  <a:noFill/>
                </a:ln>
                <a:solidFill>
                  <a:srgbClr val="143A84"/>
                </a:solidFill>
                <a:effectLst/>
                <a:uLnTx/>
                <a:uFillTx/>
                <a:latin typeface="Arial"/>
                <a:ea typeface="+mj-ea"/>
                <a:cs typeface="Arial"/>
              </a:rPr>
            </a:br>
            <a:r>
              <a:rPr kumimoji="0" lang="sv-SE" altLang="sv-SE" sz="4000" b="1" i="0" u="none" strike="noStrike" kern="1200" cap="none" spc="0" normalizeH="0" baseline="0" noProof="0">
                <a:ln>
                  <a:noFill/>
                </a:ln>
                <a:solidFill>
                  <a:srgbClr val="143A84"/>
                </a:solidFill>
                <a:effectLst/>
                <a:uLnTx/>
                <a:uFillTx/>
                <a:latin typeface="Arial"/>
                <a:ea typeface="+mj-ea"/>
                <a:cs typeface="Arial"/>
              </a:rPr>
              <a:t>placering</a:t>
            </a:r>
          </a:p>
        </p:txBody>
      </p:sp>
      <p:sp>
        <p:nvSpPr>
          <p:cNvPr id="7" name="Platshållare för innehåll 2">
            <a:extLst>
              <a:ext uri="{FF2B5EF4-FFF2-40B4-BE49-F238E27FC236}">
                <a16:creationId xmlns:a16="http://schemas.microsoft.com/office/drawing/2014/main" id="{4EACDAD7-FB9B-B63A-63FC-1DCC972F3772}"/>
              </a:ext>
            </a:extLst>
          </p:cNvPr>
          <p:cNvSpPr txBox="1">
            <a:spLocks/>
          </p:cNvSpPr>
          <p:nvPr/>
        </p:nvSpPr>
        <p:spPr>
          <a:xfrm>
            <a:off x="4701172" y="282816"/>
            <a:ext cx="7186027" cy="30398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a:pPr>
            <a:r>
              <a:rPr kumimoji="0" lang="sv-SE" altLang="sv-SE" sz="3200" b="0" i="0" u="none" strike="noStrike" kern="1200" cap="none" spc="0" normalizeH="0" baseline="0" noProof="0">
                <a:ln>
                  <a:noFill/>
                </a:ln>
                <a:solidFill>
                  <a:prstClr val="white"/>
                </a:solidFill>
                <a:effectLst/>
                <a:uLnTx/>
                <a:uFillTx/>
                <a:latin typeface="Arial"/>
                <a:ea typeface="+mn-ea"/>
                <a:cs typeface="Arial"/>
              </a:rPr>
              <a:t>Rörelse och placering stor plan vid uppställt spel.</a:t>
            </a:r>
          </a:p>
        </p:txBody>
      </p:sp>
      <p:pic>
        <p:nvPicPr>
          <p:cNvPr id="4" name="Bildobjekt 3" descr="En bild som visar diagram, linje, Graf, cirkel&#10;&#10;Automatiskt genererad beskrivning">
            <a:extLst>
              <a:ext uri="{FF2B5EF4-FFF2-40B4-BE49-F238E27FC236}">
                <a16:creationId xmlns:a16="http://schemas.microsoft.com/office/drawing/2014/main" id="{FFBFFC5D-D249-4B2D-DEEF-BA8AC7B042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1321" y="2035184"/>
            <a:ext cx="6715878" cy="4042610"/>
          </a:xfrm>
          <a:prstGeom prst="rect">
            <a:avLst/>
          </a:prstGeom>
        </p:spPr>
      </p:pic>
    </p:spTree>
    <p:extLst>
      <p:ext uri="{BB962C8B-B14F-4D97-AF65-F5344CB8AC3E}">
        <p14:creationId xmlns:p14="http://schemas.microsoft.com/office/powerpoint/2010/main" val="2510310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43A84"/>
        </a:solidFill>
        <a:effectLst/>
      </p:bgPr>
    </p:bg>
    <p:spTree>
      <p:nvGrpSpPr>
        <p:cNvPr id="1" name="">
          <a:extLst>
            <a:ext uri="{FF2B5EF4-FFF2-40B4-BE49-F238E27FC236}">
              <a16:creationId xmlns:a16="http://schemas.microsoft.com/office/drawing/2014/main" id="{E32D9125-3A68-00C0-742B-C3E63CB7199A}"/>
            </a:ext>
          </a:extLst>
        </p:cNvPr>
        <p:cNvGrpSpPr/>
        <p:nvPr/>
      </p:nvGrpSpPr>
      <p:grpSpPr>
        <a:xfrm>
          <a:off x="0" y="0"/>
          <a:ext cx="0" cy="0"/>
          <a:chOff x="0" y="0"/>
          <a:chExt cx="0" cy="0"/>
        </a:xfrm>
      </p:grpSpPr>
      <p:sp>
        <p:nvSpPr>
          <p:cNvPr id="2" name="Sexhörning 1">
            <a:extLst>
              <a:ext uri="{FF2B5EF4-FFF2-40B4-BE49-F238E27FC236}">
                <a16:creationId xmlns:a16="http://schemas.microsoft.com/office/drawing/2014/main" id="{6C67AA55-5749-4EA8-2C3F-2822207D71E1}"/>
              </a:ext>
            </a:extLst>
          </p:cNvPr>
          <p:cNvSpPr/>
          <p:nvPr/>
        </p:nvSpPr>
        <p:spPr>
          <a:xfrm>
            <a:off x="-3719836" y="-366823"/>
            <a:ext cx="8559636" cy="737899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ubrik 1">
            <a:extLst>
              <a:ext uri="{FF2B5EF4-FFF2-40B4-BE49-F238E27FC236}">
                <a16:creationId xmlns:a16="http://schemas.microsoft.com/office/drawing/2014/main" id="{9852343E-D7E3-ADD3-904C-3BB480545030}"/>
              </a:ext>
            </a:extLst>
          </p:cNvPr>
          <p:cNvSpPr txBox="1">
            <a:spLocks/>
          </p:cNvSpPr>
          <p:nvPr/>
        </p:nvSpPr>
        <p:spPr>
          <a:xfrm>
            <a:off x="559982" y="2659894"/>
            <a:ext cx="3799001"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altLang="sv-SE" sz="4000" b="1" i="0" u="none" strike="noStrike" kern="1200" cap="none" spc="0" normalizeH="0" baseline="0" noProof="0">
                <a:ln>
                  <a:noFill/>
                </a:ln>
                <a:solidFill>
                  <a:srgbClr val="143A84"/>
                </a:solidFill>
                <a:effectLst/>
                <a:uLnTx/>
                <a:uFillTx/>
                <a:latin typeface="Arial"/>
                <a:ea typeface="+mj-ea"/>
                <a:cs typeface="Arial"/>
              </a:rPr>
              <a:t>Rörelse och</a:t>
            </a:r>
            <a:br>
              <a:rPr kumimoji="0" lang="sv-SE" altLang="sv-SE" sz="4000" b="1" i="0" u="none" strike="noStrike" kern="1200" cap="none" spc="0" normalizeH="0" baseline="0" noProof="0">
                <a:ln>
                  <a:noFill/>
                </a:ln>
                <a:solidFill>
                  <a:srgbClr val="143A84"/>
                </a:solidFill>
                <a:effectLst/>
                <a:uLnTx/>
                <a:uFillTx/>
                <a:latin typeface="Arial"/>
                <a:ea typeface="+mj-ea"/>
                <a:cs typeface="Arial"/>
              </a:rPr>
            </a:br>
            <a:r>
              <a:rPr kumimoji="0" lang="sv-SE" altLang="sv-SE" sz="4000" b="1" i="0" u="none" strike="noStrike" kern="1200" cap="none" spc="0" normalizeH="0" baseline="0" noProof="0">
                <a:ln>
                  <a:noFill/>
                </a:ln>
                <a:solidFill>
                  <a:srgbClr val="143A84"/>
                </a:solidFill>
                <a:effectLst/>
                <a:uLnTx/>
                <a:uFillTx/>
                <a:latin typeface="Arial"/>
                <a:ea typeface="+mj-ea"/>
                <a:cs typeface="Arial"/>
              </a:rPr>
              <a:t>placering</a:t>
            </a:r>
          </a:p>
        </p:txBody>
      </p:sp>
      <p:sp>
        <p:nvSpPr>
          <p:cNvPr id="4" name="Platshållare för innehåll 2">
            <a:extLst>
              <a:ext uri="{FF2B5EF4-FFF2-40B4-BE49-F238E27FC236}">
                <a16:creationId xmlns:a16="http://schemas.microsoft.com/office/drawing/2014/main" id="{9A47E29B-F43D-942B-23F3-4E09BC5DCF5C}"/>
              </a:ext>
            </a:extLst>
          </p:cNvPr>
          <p:cNvSpPr txBox="1">
            <a:spLocks/>
          </p:cNvSpPr>
          <p:nvPr/>
        </p:nvSpPr>
        <p:spPr>
          <a:xfrm>
            <a:off x="4202572" y="487151"/>
            <a:ext cx="7989428" cy="43454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a:pPr>
            <a:r>
              <a:rPr kumimoji="0" lang="sv-SE" altLang="sv-SE" sz="2400" b="1" i="0" strike="noStrike" kern="1200" cap="none" spc="0" normalizeH="0" baseline="0" noProof="0">
                <a:ln>
                  <a:noFill/>
                </a:ln>
                <a:solidFill>
                  <a:prstClr val="white"/>
                </a:solidFill>
                <a:effectLst/>
                <a:uLnTx/>
                <a:uFillTx/>
                <a:latin typeface="Arial"/>
                <a:ea typeface="+mn-ea"/>
                <a:cs typeface="Arial"/>
              </a:rPr>
              <a:t>Kontring</a:t>
            </a:r>
          </a:p>
          <a:p>
            <a:pPr marL="0" marR="0" lvl="0" indent="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a:pPr>
            <a:r>
              <a:rPr kumimoji="0" lang="sv-SE" altLang="sv-SE" sz="2400" b="0" i="0" u="none" strike="noStrike" kern="1200" cap="none" spc="0" normalizeH="0" baseline="0" noProof="0">
                <a:ln>
                  <a:noFill/>
                </a:ln>
                <a:solidFill>
                  <a:prstClr val="white"/>
                </a:solidFill>
                <a:effectLst/>
                <a:uLnTx/>
                <a:uFillTx/>
                <a:latin typeface="Arial"/>
                <a:ea typeface="+mn-ea"/>
                <a:cs typeface="Arial"/>
              </a:rPr>
              <a:t>Rörelsen i kontring handlar mest om att hinna med och att inte hamna i vägen. Därför nyttjar vi "korridorerna" så långt som möjligt i omställningen som domare P till M. </a:t>
            </a:r>
          </a:p>
        </p:txBody>
      </p:sp>
      <p:pic>
        <p:nvPicPr>
          <p:cNvPr id="3" name="Bildobjekt 6" descr="En bild som visar diagram, cirkel, linje, Graf&#10;&#10;AI-genererat innehåll kan vara felaktigt.">
            <a:extLst>
              <a:ext uri="{FF2B5EF4-FFF2-40B4-BE49-F238E27FC236}">
                <a16:creationId xmlns:a16="http://schemas.microsoft.com/office/drawing/2014/main" id="{D95D3388-947A-D556-DF97-5E7A03BC6C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0478" y="2302392"/>
            <a:ext cx="6903823" cy="4248507"/>
          </a:xfrm>
          <a:prstGeom prst="rect">
            <a:avLst/>
          </a:prstGeom>
        </p:spPr>
      </p:pic>
    </p:spTree>
    <p:extLst>
      <p:ext uri="{BB962C8B-B14F-4D97-AF65-F5344CB8AC3E}">
        <p14:creationId xmlns:p14="http://schemas.microsoft.com/office/powerpoint/2010/main" val="423927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18EAF-D684-2021-6055-BC49434CA83C}"/>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221C0CF4-1324-D9B4-A84B-D0CD4C9EEE37}"/>
              </a:ext>
            </a:extLst>
          </p:cNvPr>
          <p:cNvSpPr>
            <a:spLocks noGrp="1"/>
          </p:cNvSpPr>
          <p:nvPr>
            <p:ph type="ctrTitle"/>
          </p:nvPr>
        </p:nvSpPr>
        <p:spPr>
          <a:xfrm>
            <a:off x="2209800" y="3587784"/>
            <a:ext cx="7772400" cy="1470025"/>
          </a:xfrm>
        </p:spPr>
        <p:txBody>
          <a:bodyPr>
            <a:normAutofit/>
          </a:bodyPr>
          <a:lstStyle/>
          <a:p>
            <a:r>
              <a:rPr lang="sv-SE" b="1">
                <a:solidFill>
                  <a:srgbClr val="143A84"/>
                </a:solidFill>
                <a:latin typeface="Arial" panose="020B0604020202020204" pitchFamily="34" charset="0"/>
                <a:cs typeface="Arial" panose="020B0604020202020204" pitchFamily="34" charset="0"/>
              </a:rPr>
              <a:t>Regelkunskap</a:t>
            </a:r>
          </a:p>
        </p:txBody>
      </p:sp>
      <p:pic>
        <p:nvPicPr>
          <p:cNvPr id="5" name="Bildobjekt 4" descr="Svenska_Handbollforbundet_cmyk_blue.eps">
            <a:extLst>
              <a:ext uri="{FF2B5EF4-FFF2-40B4-BE49-F238E27FC236}">
                <a16:creationId xmlns:a16="http://schemas.microsoft.com/office/drawing/2014/main" id="{ABBB32F1-5953-F474-0271-6B4510D17A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7085" y="662179"/>
            <a:ext cx="1717831" cy="2023224"/>
          </a:xfrm>
          <a:prstGeom prst="rect">
            <a:avLst/>
          </a:prstGeom>
        </p:spPr>
      </p:pic>
      <p:sp>
        <p:nvSpPr>
          <p:cNvPr id="3" name="Rubrik 1">
            <a:extLst>
              <a:ext uri="{FF2B5EF4-FFF2-40B4-BE49-F238E27FC236}">
                <a16:creationId xmlns:a16="http://schemas.microsoft.com/office/drawing/2014/main" id="{9129FFA4-C6BC-785E-E196-8FFCEF627636}"/>
              </a:ext>
            </a:extLst>
          </p:cNvPr>
          <p:cNvSpPr txBox="1">
            <a:spLocks/>
          </p:cNvSpPr>
          <p:nvPr/>
        </p:nvSpPr>
        <p:spPr>
          <a:xfrm>
            <a:off x="2209800" y="5057809"/>
            <a:ext cx="7772400" cy="567644"/>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v-SE" sz="3600" b="1">
                <a:solidFill>
                  <a:srgbClr val="143A84"/>
                </a:solidFill>
                <a:latin typeface="Arial" panose="020B0604020202020204" pitchFamily="34" charset="0"/>
                <a:cs typeface="Arial" panose="020B0604020202020204" pitchFamily="34" charset="0"/>
              </a:rPr>
              <a:t>Vanligaste sakerna i U11-13</a:t>
            </a:r>
          </a:p>
        </p:txBody>
      </p:sp>
    </p:spTree>
    <p:extLst>
      <p:ext uri="{BB962C8B-B14F-4D97-AF65-F5344CB8AC3E}">
        <p14:creationId xmlns:p14="http://schemas.microsoft.com/office/powerpoint/2010/main" val="1008633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43A84"/>
        </a:solidFill>
        <a:effectLst/>
      </p:bgPr>
    </p:bg>
    <p:spTree>
      <p:nvGrpSpPr>
        <p:cNvPr id="1" name="">
          <a:extLst>
            <a:ext uri="{FF2B5EF4-FFF2-40B4-BE49-F238E27FC236}">
              <a16:creationId xmlns:a16="http://schemas.microsoft.com/office/drawing/2014/main" id="{2C16F951-305B-6316-0B32-6C764CF4CDA5}"/>
            </a:ext>
          </a:extLst>
        </p:cNvPr>
        <p:cNvGrpSpPr/>
        <p:nvPr/>
      </p:nvGrpSpPr>
      <p:grpSpPr>
        <a:xfrm>
          <a:off x="0" y="0"/>
          <a:ext cx="0" cy="0"/>
          <a:chOff x="0" y="0"/>
          <a:chExt cx="0" cy="0"/>
        </a:xfrm>
      </p:grpSpPr>
      <p:sp>
        <p:nvSpPr>
          <p:cNvPr id="2" name="Sexhörning 1">
            <a:extLst>
              <a:ext uri="{FF2B5EF4-FFF2-40B4-BE49-F238E27FC236}">
                <a16:creationId xmlns:a16="http://schemas.microsoft.com/office/drawing/2014/main" id="{D62B92F4-89B6-3E48-C723-BEA26EC373F0}"/>
              </a:ext>
            </a:extLst>
          </p:cNvPr>
          <p:cNvSpPr/>
          <p:nvPr/>
        </p:nvSpPr>
        <p:spPr>
          <a:xfrm>
            <a:off x="-3625225" y="-260498"/>
            <a:ext cx="8559636" cy="737899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ubrik 1">
            <a:extLst>
              <a:ext uri="{FF2B5EF4-FFF2-40B4-BE49-F238E27FC236}">
                <a16:creationId xmlns:a16="http://schemas.microsoft.com/office/drawing/2014/main" id="{22E72A94-A24B-6A18-C59C-FF901BA54A06}"/>
              </a:ext>
            </a:extLst>
          </p:cNvPr>
          <p:cNvSpPr txBox="1">
            <a:spLocks/>
          </p:cNvSpPr>
          <p:nvPr/>
        </p:nvSpPr>
        <p:spPr>
          <a:xfrm>
            <a:off x="654593" y="2766219"/>
            <a:ext cx="4934411"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altLang="sv-SE" sz="4000" b="1" i="0" u="none" strike="noStrike" kern="1200" cap="none" spc="0" normalizeH="0" baseline="0" noProof="0">
                <a:ln>
                  <a:noFill/>
                </a:ln>
                <a:solidFill>
                  <a:srgbClr val="143A84"/>
                </a:solidFill>
                <a:effectLst/>
                <a:uLnTx/>
                <a:uFillTx/>
                <a:latin typeface="Arial"/>
                <a:ea typeface="+mj-ea"/>
                <a:cs typeface="Arial"/>
              </a:rPr>
              <a:t>Felaktig spärr</a:t>
            </a:r>
            <a:br>
              <a:rPr kumimoji="0" lang="sv-SE" altLang="sv-SE" sz="4000" b="1" i="0" u="none" strike="noStrike" kern="1200" cap="none" spc="0" normalizeH="0" baseline="0" noProof="0">
                <a:ln>
                  <a:noFill/>
                </a:ln>
                <a:solidFill>
                  <a:srgbClr val="143A84"/>
                </a:solidFill>
                <a:effectLst/>
                <a:uLnTx/>
                <a:uFillTx/>
                <a:latin typeface="Arial"/>
                <a:ea typeface="+mj-ea"/>
                <a:cs typeface="Arial"/>
              </a:rPr>
            </a:br>
            <a:r>
              <a:rPr kumimoji="0" lang="sv-SE" altLang="sv-SE" sz="4000" b="1" i="0" u="none" strike="noStrike" kern="1200" cap="none" spc="0" normalizeH="0" baseline="0" noProof="0">
                <a:ln>
                  <a:noFill/>
                </a:ln>
                <a:solidFill>
                  <a:srgbClr val="143A84"/>
                </a:solidFill>
                <a:effectLst/>
                <a:uLnTx/>
                <a:uFillTx/>
                <a:latin typeface="Arial"/>
                <a:ea typeface="+mj-ea"/>
                <a:cs typeface="Arial"/>
              </a:rPr>
              <a:t>(8:2 b) </a:t>
            </a:r>
          </a:p>
        </p:txBody>
      </p:sp>
      <p:sp>
        <p:nvSpPr>
          <p:cNvPr id="12" name="Platshållare för innehåll 2">
            <a:extLst>
              <a:ext uri="{FF2B5EF4-FFF2-40B4-BE49-F238E27FC236}">
                <a16:creationId xmlns:a16="http://schemas.microsoft.com/office/drawing/2014/main" id="{A53DB5A6-17D7-FA48-B79D-F91F10EFFACE}"/>
              </a:ext>
            </a:extLst>
          </p:cNvPr>
          <p:cNvSpPr txBox="1">
            <a:spLocks/>
          </p:cNvSpPr>
          <p:nvPr/>
        </p:nvSpPr>
        <p:spPr>
          <a:xfrm>
            <a:off x="5157971" y="929629"/>
            <a:ext cx="6898104" cy="49987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a:pPr>
            <a:r>
              <a:rPr kumimoji="0" lang="sv-SE" altLang="sv-SE" sz="3200" b="0" i="0" u="none" strike="noStrike" kern="1200" cap="none" spc="0" normalizeH="0" baseline="0" noProof="0">
                <a:ln>
                  <a:noFill/>
                </a:ln>
                <a:solidFill>
                  <a:prstClr val="white"/>
                </a:solidFill>
                <a:effectLst/>
                <a:uLnTx/>
                <a:uFillTx/>
                <a:latin typeface="Arial"/>
                <a:ea typeface="+mn-ea"/>
                <a:cs typeface="Arial"/>
              </a:rPr>
              <a:t>Det är inte tillåtet:</a:t>
            </a:r>
          </a:p>
          <a:p>
            <a:pPr marL="0" marR="0" lvl="0" indent="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a:pPr>
            <a:r>
              <a:rPr kumimoji="0" lang="sv-SE" altLang="sv-SE" sz="3200" b="0" i="0" u="none" strike="noStrike" kern="1200" cap="none" spc="0" normalizeH="0" baseline="0" noProof="0">
                <a:ln>
                  <a:noFill/>
                </a:ln>
                <a:solidFill>
                  <a:prstClr val="white"/>
                </a:solidFill>
                <a:effectLst/>
                <a:uLnTx/>
                <a:uFillTx/>
                <a:latin typeface="Arial"/>
                <a:ea typeface="+mn-ea"/>
                <a:cs typeface="Arial"/>
              </a:rPr>
              <a:t>b) att spärra motståndaren med armar, ben, eller att använda någon del av kroppen för att förflytta motståndaren eller knuffa iväg denne; (detta omfattar användandet av armbågar, såväl i utgångsposition som i rörelse) </a:t>
            </a:r>
          </a:p>
        </p:txBody>
      </p:sp>
    </p:spTree>
    <p:extLst>
      <p:ext uri="{BB962C8B-B14F-4D97-AF65-F5344CB8AC3E}">
        <p14:creationId xmlns:p14="http://schemas.microsoft.com/office/powerpoint/2010/main" val="47183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43A84"/>
        </a:solidFill>
        <a:effectLst/>
      </p:bgPr>
    </p:bg>
    <p:spTree>
      <p:nvGrpSpPr>
        <p:cNvPr id="1" name="">
          <a:extLst>
            <a:ext uri="{FF2B5EF4-FFF2-40B4-BE49-F238E27FC236}">
              <a16:creationId xmlns:a16="http://schemas.microsoft.com/office/drawing/2014/main" id="{E3828244-1E20-1BAA-A58A-9241C44B6D70}"/>
            </a:ext>
          </a:extLst>
        </p:cNvPr>
        <p:cNvGrpSpPr/>
        <p:nvPr/>
      </p:nvGrpSpPr>
      <p:grpSpPr>
        <a:xfrm>
          <a:off x="0" y="0"/>
          <a:ext cx="0" cy="0"/>
          <a:chOff x="0" y="0"/>
          <a:chExt cx="0" cy="0"/>
        </a:xfrm>
      </p:grpSpPr>
      <p:sp>
        <p:nvSpPr>
          <p:cNvPr id="2" name="Sexhörning 1">
            <a:extLst>
              <a:ext uri="{FF2B5EF4-FFF2-40B4-BE49-F238E27FC236}">
                <a16:creationId xmlns:a16="http://schemas.microsoft.com/office/drawing/2014/main" id="{E17B936C-B1E5-10CD-D5C3-835F1E342DB2}"/>
              </a:ext>
            </a:extLst>
          </p:cNvPr>
          <p:cNvSpPr/>
          <p:nvPr/>
        </p:nvSpPr>
        <p:spPr>
          <a:xfrm>
            <a:off x="-3625225" y="-260498"/>
            <a:ext cx="8559636" cy="737899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ubrik 1">
            <a:extLst>
              <a:ext uri="{FF2B5EF4-FFF2-40B4-BE49-F238E27FC236}">
                <a16:creationId xmlns:a16="http://schemas.microsoft.com/office/drawing/2014/main" id="{0C7A79C4-B232-452C-2493-D2D5B9322A19}"/>
              </a:ext>
            </a:extLst>
          </p:cNvPr>
          <p:cNvSpPr txBox="1">
            <a:spLocks/>
          </p:cNvSpPr>
          <p:nvPr/>
        </p:nvSpPr>
        <p:spPr>
          <a:xfrm>
            <a:off x="654593" y="2766219"/>
            <a:ext cx="4934411"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altLang="sv-SE" sz="4000" b="1" i="0" u="none" strike="noStrike" kern="1200" cap="none" spc="0" normalizeH="0" baseline="0" noProof="0">
                <a:ln>
                  <a:noFill/>
                </a:ln>
                <a:solidFill>
                  <a:srgbClr val="143A84"/>
                </a:solidFill>
                <a:effectLst/>
                <a:uLnTx/>
                <a:uFillTx/>
                <a:latin typeface="Arial"/>
                <a:ea typeface="+mj-ea"/>
                <a:cs typeface="Arial"/>
              </a:rPr>
              <a:t>Offensivt fel</a:t>
            </a:r>
            <a:br>
              <a:rPr kumimoji="0" lang="sv-SE" altLang="sv-SE" sz="4000" b="1" i="0" u="none" strike="noStrike" kern="1200" cap="none" spc="0" normalizeH="0" baseline="0" noProof="0">
                <a:ln>
                  <a:noFill/>
                </a:ln>
                <a:solidFill>
                  <a:srgbClr val="143A84"/>
                </a:solidFill>
                <a:effectLst/>
                <a:uLnTx/>
                <a:uFillTx/>
                <a:latin typeface="Arial"/>
                <a:ea typeface="+mj-ea"/>
                <a:cs typeface="Arial"/>
              </a:rPr>
            </a:br>
            <a:r>
              <a:rPr kumimoji="0" lang="sv-SE" altLang="sv-SE" sz="4000" b="1" i="0" u="none" strike="noStrike" kern="1200" cap="none" spc="0" normalizeH="0" baseline="0" noProof="0">
                <a:ln>
                  <a:noFill/>
                </a:ln>
                <a:solidFill>
                  <a:srgbClr val="143A84"/>
                </a:solidFill>
                <a:effectLst/>
                <a:uLnTx/>
                <a:uFillTx/>
                <a:latin typeface="Arial"/>
                <a:ea typeface="+mj-ea"/>
                <a:cs typeface="Arial"/>
              </a:rPr>
              <a:t>(8:2 d) </a:t>
            </a:r>
          </a:p>
        </p:txBody>
      </p:sp>
      <p:sp>
        <p:nvSpPr>
          <p:cNvPr id="12" name="Platshållare för innehåll 2">
            <a:extLst>
              <a:ext uri="{FF2B5EF4-FFF2-40B4-BE49-F238E27FC236}">
                <a16:creationId xmlns:a16="http://schemas.microsoft.com/office/drawing/2014/main" id="{B206B8BA-AAD7-3D23-56BA-C5171B97062B}"/>
              </a:ext>
            </a:extLst>
          </p:cNvPr>
          <p:cNvSpPr txBox="1">
            <a:spLocks/>
          </p:cNvSpPr>
          <p:nvPr/>
        </p:nvSpPr>
        <p:spPr>
          <a:xfrm>
            <a:off x="5293896" y="2589987"/>
            <a:ext cx="6898104" cy="20902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a:pPr>
            <a:r>
              <a:rPr kumimoji="0" lang="sv-SE" altLang="sv-SE" sz="3200" b="0" i="0" u="none" strike="noStrike" kern="1200" cap="none" spc="0" normalizeH="0" baseline="0" noProof="0">
                <a:ln>
                  <a:noFill/>
                </a:ln>
                <a:solidFill>
                  <a:prstClr val="white"/>
                </a:solidFill>
                <a:effectLst/>
                <a:uLnTx/>
                <a:uFillTx/>
                <a:latin typeface="Arial"/>
                <a:ea typeface="+mn-ea"/>
                <a:cs typeface="Arial"/>
              </a:rPr>
              <a:t>Det är inte tillåtet: </a:t>
            </a:r>
            <a:br>
              <a:rPr kumimoji="0" lang="sv-SE" altLang="sv-SE" sz="3200" b="0" i="0" u="none" strike="noStrike" kern="1200" cap="none" spc="0" normalizeH="0" baseline="0" noProof="0">
                <a:ln>
                  <a:noFill/>
                </a:ln>
                <a:solidFill>
                  <a:prstClr val="white"/>
                </a:solidFill>
                <a:effectLst/>
                <a:uLnTx/>
                <a:uFillTx/>
                <a:latin typeface="Arial"/>
                <a:ea typeface="+mn-ea"/>
                <a:cs typeface="Arial"/>
              </a:rPr>
            </a:br>
            <a:br>
              <a:rPr kumimoji="0" lang="sv-SE" altLang="sv-SE" sz="3200" b="0" i="0" u="none" strike="noStrike" kern="1200" cap="none" spc="0" normalizeH="0" baseline="0" noProof="0">
                <a:ln>
                  <a:noFill/>
                </a:ln>
                <a:solidFill>
                  <a:prstClr val="white"/>
                </a:solidFill>
                <a:effectLst/>
                <a:uLnTx/>
                <a:uFillTx/>
                <a:latin typeface="Arial"/>
                <a:ea typeface="+mn-ea"/>
                <a:cs typeface="Arial"/>
              </a:rPr>
            </a:br>
            <a:r>
              <a:rPr kumimoji="0" lang="sv-SE" altLang="sv-SE" sz="3200" b="0" i="0" u="none" strike="noStrike" kern="1200" cap="none" spc="0" normalizeH="0" baseline="0" noProof="0">
                <a:ln>
                  <a:noFill/>
                </a:ln>
                <a:solidFill>
                  <a:prstClr val="white"/>
                </a:solidFill>
                <a:effectLst/>
                <a:uLnTx/>
                <a:uFillTx/>
                <a:latin typeface="Arial"/>
                <a:ea typeface="+mn-ea"/>
                <a:cs typeface="Arial"/>
              </a:rPr>
              <a:t>d) springa på eller hoppa in i en motståndare. </a:t>
            </a:r>
          </a:p>
        </p:txBody>
      </p:sp>
    </p:spTree>
    <p:extLst>
      <p:ext uri="{BB962C8B-B14F-4D97-AF65-F5344CB8AC3E}">
        <p14:creationId xmlns:p14="http://schemas.microsoft.com/office/powerpoint/2010/main" val="766452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43A84"/>
        </a:solidFill>
        <a:effectLst/>
      </p:bgPr>
    </p:bg>
    <p:spTree>
      <p:nvGrpSpPr>
        <p:cNvPr id="1" name="">
          <a:extLst>
            <a:ext uri="{FF2B5EF4-FFF2-40B4-BE49-F238E27FC236}">
              <a16:creationId xmlns:a16="http://schemas.microsoft.com/office/drawing/2014/main" id="{C25146F9-48DE-4FBD-35F5-36BFE5180699}"/>
            </a:ext>
          </a:extLst>
        </p:cNvPr>
        <p:cNvGrpSpPr/>
        <p:nvPr/>
      </p:nvGrpSpPr>
      <p:grpSpPr>
        <a:xfrm>
          <a:off x="0" y="0"/>
          <a:ext cx="0" cy="0"/>
          <a:chOff x="0" y="0"/>
          <a:chExt cx="0" cy="0"/>
        </a:xfrm>
      </p:grpSpPr>
      <p:sp>
        <p:nvSpPr>
          <p:cNvPr id="2" name="Sexhörning 1">
            <a:extLst>
              <a:ext uri="{FF2B5EF4-FFF2-40B4-BE49-F238E27FC236}">
                <a16:creationId xmlns:a16="http://schemas.microsoft.com/office/drawing/2014/main" id="{D734BB0C-D6FE-DE40-184B-184081E84007}"/>
              </a:ext>
            </a:extLst>
          </p:cNvPr>
          <p:cNvSpPr/>
          <p:nvPr/>
        </p:nvSpPr>
        <p:spPr>
          <a:xfrm>
            <a:off x="-3625225" y="-260498"/>
            <a:ext cx="8559636" cy="737899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ubrik 1">
            <a:extLst>
              <a:ext uri="{FF2B5EF4-FFF2-40B4-BE49-F238E27FC236}">
                <a16:creationId xmlns:a16="http://schemas.microsoft.com/office/drawing/2014/main" id="{0DD3B954-2614-EAE9-DD35-E68EEBFC7AC5}"/>
              </a:ext>
            </a:extLst>
          </p:cNvPr>
          <p:cNvSpPr txBox="1">
            <a:spLocks/>
          </p:cNvSpPr>
          <p:nvPr/>
        </p:nvSpPr>
        <p:spPr>
          <a:xfrm>
            <a:off x="559982" y="2659894"/>
            <a:ext cx="3799001"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altLang="sv-SE" sz="4000" b="1" i="0" u="none" strike="noStrike" kern="1200" cap="none" spc="0" normalizeH="0" baseline="0" noProof="0" err="1">
                <a:ln>
                  <a:noFill/>
                </a:ln>
                <a:solidFill>
                  <a:srgbClr val="143A84"/>
                </a:solidFill>
                <a:effectLst/>
                <a:uLnTx/>
                <a:uFillTx/>
                <a:latin typeface="Arial"/>
                <a:ea typeface="+mj-ea"/>
                <a:cs typeface="Arial"/>
              </a:rPr>
              <a:t>Avkast</a:t>
            </a:r>
            <a:endParaRPr kumimoji="0" lang="sv-SE" altLang="sv-SE" sz="4000" b="1" i="0" u="none" strike="noStrike" kern="1200" cap="none" spc="0" normalizeH="0" baseline="0" noProof="0">
              <a:ln>
                <a:noFill/>
              </a:ln>
              <a:solidFill>
                <a:srgbClr val="143A84"/>
              </a:solidFill>
              <a:effectLst/>
              <a:uLnTx/>
              <a:uFillTx/>
              <a:latin typeface="Arial"/>
              <a:ea typeface="+mj-ea"/>
              <a:cs typeface="Arial"/>
            </a:endParaRPr>
          </a:p>
        </p:txBody>
      </p:sp>
      <p:sp>
        <p:nvSpPr>
          <p:cNvPr id="12" name="Platshållare för innehåll 2">
            <a:extLst>
              <a:ext uri="{FF2B5EF4-FFF2-40B4-BE49-F238E27FC236}">
                <a16:creationId xmlns:a16="http://schemas.microsoft.com/office/drawing/2014/main" id="{59DEF192-3809-B308-AD60-B4658A3182E0}"/>
              </a:ext>
            </a:extLst>
          </p:cNvPr>
          <p:cNvSpPr txBox="1">
            <a:spLocks/>
          </p:cNvSpPr>
          <p:nvPr/>
        </p:nvSpPr>
        <p:spPr>
          <a:xfrm>
            <a:off x="5105400" y="195943"/>
            <a:ext cx="7219950" cy="6400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sv-SE" altLang="sv-SE" sz="3200" b="0" i="0" u="none" strike="noStrike" kern="1200" cap="none" spc="0" normalizeH="0" baseline="0" noProof="0">
                <a:ln>
                  <a:noFill/>
                </a:ln>
                <a:solidFill>
                  <a:prstClr val="white"/>
                </a:solidFill>
                <a:effectLst/>
                <a:uLnTx/>
                <a:uFillTx/>
                <a:latin typeface="Arial"/>
                <a:ea typeface="+mn-ea"/>
                <a:cs typeface="Arial"/>
              </a:rPr>
              <a:t>Spelare skall vara helt i cirkeln med bollen</a:t>
            </a:r>
          </a:p>
          <a:p>
            <a:pPr>
              <a:defRPr/>
            </a:pPr>
            <a:r>
              <a:rPr lang="sv-SE" altLang="sv-SE" sz="3200">
                <a:solidFill>
                  <a:prstClr val="white"/>
                </a:solidFill>
                <a:latin typeface="Arial"/>
                <a:cs typeface="Arial"/>
              </a:rPr>
              <a:t>Domare blåser igång</a:t>
            </a:r>
          </a:p>
          <a:p>
            <a:pPr>
              <a:defRPr/>
            </a:pPr>
            <a:r>
              <a:rPr lang="sv-SE" altLang="sv-SE" sz="3200">
                <a:solidFill>
                  <a:prstClr val="white"/>
                </a:solidFill>
                <a:latin typeface="Arial"/>
                <a:cs typeface="Arial"/>
              </a:rPr>
              <a:t>Spelare utför en passning</a:t>
            </a:r>
          </a:p>
          <a:p>
            <a:pPr>
              <a:defRPr/>
            </a:pPr>
            <a:endParaRPr lang="sv-SE" altLang="sv-SE" sz="3200">
              <a:solidFill>
                <a:prstClr val="white"/>
              </a:solidFill>
              <a:latin typeface="Arial"/>
              <a:cs typeface="Arial"/>
            </a:endParaRPr>
          </a:p>
          <a:p>
            <a:pPr>
              <a:defRPr/>
            </a:pPr>
            <a:r>
              <a:rPr lang="sv-SE" sz="3200">
                <a:solidFill>
                  <a:prstClr val="white"/>
                </a:solidFill>
                <a:latin typeface="Open Sans"/>
              </a:rPr>
              <a:t>Kastaren får röra sig men </a:t>
            </a:r>
            <a:r>
              <a:rPr lang="sv-SE" sz="3200" b="1" u="sng">
                <a:solidFill>
                  <a:prstClr val="white"/>
                </a:solidFill>
                <a:latin typeface="Open Sans"/>
              </a:rPr>
              <a:t>inte</a:t>
            </a:r>
            <a:r>
              <a:rPr lang="sv-SE" sz="3200">
                <a:solidFill>
                  <a:prstClr val="white"/>
                </a:solidFill>
                <a:latin typeface="Open Sans"/>
              </a:rPr>
              <a:t> passera </a:t>
            </a:r>
            <a:r>
              <a:rPr lang="sv-SE" sz="3200" err="1">
                <a:solidFill>
                  <a:prstClr val="white"/>
                </a:solidFill>
                <a:latin typeface="Open Sans"/>
              </a:rPr>
              <a:t>avkastområdet</a:t>
            </a:r>
            <a:r>
              <a:rPr lang="sv-SE" sz="3200">
                <a:solidFill>
                  <a:prstClr val="white"/>
                </a:solidFill>
                <a:latin typeface="Open Sans"/>
              </a:rPr>
              <a:t>, hoppa eller springa under utförandet</a:t>
            </a:r>
          </a:p>
          <a:p>
            <a:pPr>
              <a:defRPr/>
            </a:pPr>
            <a:r>
              <a:rPr lang="sv-SE" altLang="sv-SE" sz="3200">
                <a:solidFill>
                  <a:prstClr val="white"/>
                </a:solidFill>
                <a:latin typeface="Arial"/>
                <a:cs typeface="Arial"/>
              </a:rPr>
              <a:t>Tillåtet med studspass</a:t>
            </a:r>
          </a:p>
          <a:p>
            <a:pPr>
              <a:defRPr/>
            </a:pPr>
            <a:endParaRPr lang="sv-SE" altLang="sv-SE" sz="3200">
              <a:solidFill>
                <a:prstClr val="white"/>
              </a:solidFill>
              <a:latin typeface="Arial"/>
              <a:cs typeface="Arial"/>
            </a:endParaRPr>
          </a:p>
          <a:p>
            <a:pPr>
              <a:defRPr/>
            </a:pPr>
            <a:r>
              <a:rPr lang="sv-SE" altLang="sv-SE" sz="3200">
                <a:solidFill>
                  <a:prstClr val="white"/>
                </a:solidFill>
                <a:latin typeface="Arial"/>
                <a:cs typeface="Arial"/>
              </a:rPr>
              <a:t>Nytt för säsong 25/26 att hela spelaren skall vara inne i cirkeln</a:t>
            </a:r>
          </a:p>
        </p:txBody>
      </p:sp>
    </p:spTree>
    <p:extLst>
      <p:ext uri="{BB962C8B-B14F-4D97-AF65-F5344CB8AC3E}">
        <p14:creationId xmlns:p14="http://schemas.microsoft.com/office/powerpoint/2010/main" val="355582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C0D61-717E-6B8C-287A-BF16090715B2}"/>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4FD28EC-EBCF-482E-C4F9-043F89AC07FC}"/>
              </a:ext>
            </a:extLst>
          </p:cNvPr>
          <p:cNvSpPr>
            <a:spLocks noGrp="1"/>
          </p:cNvSpPr>
          <p:nvPr>
            <p:ph type="title"/>
          </p:nvPr>
        </p:nvSpPr>
        <p:spPr>
          <a:xfrm>
            <a:off x="838200" y="365125"/>
            <a:ext cx="10515600" cy="1325563"/>
          </a:xfrm>
        </p:spPr>
        <p:txBody>
          <a:bodyPr anchor="ctr">
            <a:normAutofit/>
          </a:bodyPr>
          <a:lstStyle/>
          <a:p>
            <a:r>
              <a:rPr lang="sv-SE"/>
              <a:t>Godkänna protokoll</a:t>
            </a:r>
            <a:br>
              <a:rPr lang="sv-SE"/>
            </a:br>
            <a:r>
              <a:rPr lang="sv-SE"/>
              <a:t>efter match</a:t>
            </a:r>
          </a:p>
        </p:txBody>
      </p:sp>
      <p:sp>
        <p:nvSpPr>
          <p:cNvPr id="14" name="Content Placeholder 2">
            <a:extLst>
              <a:ext uri="{FF2B5EF4-FFF2-40B4-BE49-F238E27FC236}">
                <a16:creationId xmlns:a16="http://schemas.microsoft.com/office/drawing/2014/main" id="{E3D57842-E2CD-DE01-78C9-F628D8BF072B}"/>
              </a:ext>
            </a:extLst>
          </p:cNvPr>
          <p:cNvSpPr>
            <a:spLocks noGrp="1"/>
          </p:cNvSpPr>
          <p:nvPr>
            <p:ph sz="half" idx="1"/>
          </p:nvPr>
        </p:nvSpPr>
        <p:spPr>
          <a:xfrm>
            <a:off x="838200" y="1825625"/>
            <a:ext cx="6632864" cy="4351338"/>
          </a:xfrm>
        </p:spPr>
        <p:txBody>
          <a:bodyPr>
            <a:normAutofit/>
          </a:bodyPr>
          <a:lstStyle/>
          <a:p>
            <a:r>
              <a:rPr lang="en-US" err="1"/>
              <a:t>Viktigt</a:t>
            </a:r>
            <a:r>
              <a:rPr lang="en-US"/>
              <a:t> </a:t>
            </a:r>
            <a:r>
              <a:rPr lang="en-US" err="1"/>
              <a:t>att</a:t>
            </a:r>
            <a:r>
              <a:rPr lang="en-US"/>
              <a:t> </a:t>
            </a:r>
            <a:r>
              <a:rPr lang="en-US" err="1"/>
              <a:t>godkänna</a:t>
            </a:r>
            <a:r>
              <a:rPr lang="en-US"/>
              <a:t> </a:t>
            </a:r>
            <a:r>
              <a:rPr lang="en-US" err="1"/>
              <a:t>protokoll</a:t>
            </a:r>
            <a:r>
              <a:rPr lang="en-US"/>
              <a:t>!</a:t>
            </a:r>
          </a:p>
          <a:p>
            <a:r>
              <a:rPr lang="en-US" err="1"/>
              <a:t>Gäller</a:t>
            </a:r>
            <a:r>
              <a:rPr lang="en-US"/>
              <a:t> </a:t>
            </a:r>
            <a:r>
              <a:rPr lang="en-US" err="1"/>
              <a:t>på</a:t>
            </a:r>
            <a:r>
              <a:rPr lang="en-US"/>
              <a:t> U12 </a:t>
            </a:r>
            <a:r>
              <a:rPr lang="en-US" err="1"/>
              <a:t>och</a:t>
            </a:r>
            <a:r>
              <a:rPr lang="en-US"/>
              <a:t> </a:t>
            </a:r>
            <a:r>
              <a:rPr lang="en-US" err="1"/>
              <a:t>uppåt</a:t>
            </a:r>
            <a:r>
              <a:rPr lang="en-US"/>
              <a:t>.</a:t>
            </a:r>
          </a:p>
          <a:p>
            <a:r>
              <a:rPr lang="en-US" err="1"/>
              <a:t>Efter</a:t>
            </a:r>
            <a:r>
              <a:rPr lang="en-US"/>
              <a:t> match. </a:t>
            </a:r>
          </a:p>
          <a:p>
            <a:r>
              <a:rPr lang="en-US" err="1"/>
              <a:t>Inför</a:t>
            </a:r>
            <a:r>
              <a:rPr lang="en-US"/>
              <a:t> </a:t>
            </a:r>
            <a:r>
              <a:rPr lang="en-US" err="1"/>
              <a:t>match.Prata</a:t>
            </a:r>
            <a:r>
              <a:rPr lang="en-US"/>
              <a:t> med </a:t>
            </a:r>
            <a:r>
              <a:rPr lang="en-US" err="1"/>
              <a:t>sekretariatet</a:t>
            </a:r>
            <a:r>
              <a:rPr lang="en-US"/>
              <a:t> </a:t>
            </a:r>
            <a:r>
              <a:rPr lang="en-US" err="1"/>
              <a:t>att</a:t>
            </a:r>
            <a:r>
              <a:rPr lang="en-US"/>
              <a:t> </a:t>
            </a:r>
            <a:r>
              <a:rPr lang="en-US" err="1"/>
              <a:t>ni</a:t>
            </a:r>
            <a:r>
              <a:rPr lang="en-US"/>
              <a:t> </a:t>
            </a:r>
            <a:r>
              <a:rPr lang="en-US" err="1"/>
              <a:t>skall</a:t>
            </a:r>
            <a:r>
              <a:rPr lang="en-US"/>
              <a:t> </a:t>
            </a:r>
            <a:r>
              <a:rPr lang="en-US" err="1"/>
              <a:t>godkänna</a:t>
            </a:r>
            <a:r>
              <a:rPr lang="en-US"/>
              <a:t> </a:t>
            </a:r>
            <a:r>
              <a:rPr lang="en-US" err="1"/>
              <a:t>protokollet</a:t>
            </a:r>
            <a:r>
              <a:rPr lang="en-US"/>
              <a:t> </a:t>
            </a:r>
            <a:r>
              <a:rPr lang="en-US" err="1"/>
              <a:t>efter</a:t>
            </a:r>
            <a:r>
              <a:rPr lang="en-US"/>
              <a:t> </a:t>
            </a:r>
            <a:r>
              <a:rPr lang="en-US" err="1"/>
              <a:t>matchen</a:t>
            </a:r>
            <a:r>
              <a:rPr lang="en-US"/>
              <a:t>.</a:t>
            </a:r>
          </a:p>
          <a:p>
            <a:endParaRPr lang="en-US"/>
          </a:p>
          <a:p>
            <a:r>
              <a:rPr lang="en-US"/>
              <a:t>Fair play-</a:t>
            </a:r>
            <a:r>
              <a:rPr lang="en-US" err="1"/>
              <a:t>betyg</a:t>
            </a:r>
            <a:r>
              <a:rPr lang="en-US"/>
              <a:t> </a:t>
            </a:r>
            <a:r>
              <a:rPr lang="en-US" err="1"/>
              <a:t>skall</a:t>
            </a:r>
            <a:r>
              <a:rPr lang="en-US"/>
              <a:t> </a:t>
            </a:r>
            <a:r>
              <a:rPr lang="en-US" err="1"/>
              <a:t>sättas</a:t>
            </a:r>
            <a:r>
              <a:rPr lang="en-US"/>
              <a:t>. </a:t>
            </a:r>
          </a:p>
          <a:p>
            <a:pPr lvl="1"/>
            <a:r>
              <a:rPr lang="en-US" err="1">
                <a:solidFill>
                  <a:srgbClr val="FFFF00"/>
                </a:solidFill>
              </a:rPr>
              <a:t>Nytt</a:t>
            </a:r>
            <a:r>
              <a:rPr lang="en-US">
                <a:solidFill>
                  <a:srgbClr val="FFFF00"/>
                </a:solidFill>
              </a:rPr>
              <a:t> för </a:t>
            </a:r>
            <a:r>
              <a:rPr lang="en-US" err="1">
                <a:solidFill>
                  <a:srgbClr val="FFFF00"/>
                </a:solidFill>
              </a:rPr>
              <a:t>sässongen</a:t>
            </a:r>
            <a:r>
              <a:rPr lang="en-US">
                <a:solidFill>
                  <a:srgbClr val="FFFF00"/>
                </a:solidFill>
              </a:rPr>
              <a:t> 2025/2026</a:t>
            </a:r>
          </a:p>
          <a:p>
            <a:endParaRPr lang="en-US"/>
          </a:p>
        </p:txBody>
      </p:sp>
      <p:pic>
        <p:nvPicPr>
          <p:cNvPr id="2052" name="Picture 4" descr="Genererade bild">
            <a:extLst>
              <a:ext uri="{FF2B5EF4-FFF2-40B4-BE49-F238E27FC236}">
                <a16:creationId xmlns:a16="http://schemas.microsoft.com/office/drawing/2014/main" id="{493169B7-3C00-4DC6-9DF5-46D9EF68D9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7620" y="217170"/>
            <a:ext cx="4282440" cy="6423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03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43A84"/>
        </a:solidFill>
        <a:effectLst/>
      </p:bgPr>
    </p:bg>
    <p:spTree>
      <p:nvGrpSpPr>
        <p:cNvPr id="1" name="">
          <a:extLst>
            <a:ext uri="{FF2B5EF4-FFF2-40B4-BE49-F238E27FC236}">
              <a16:creationId xmlns:a16="http://schemas.microsoft.com/office/drawing/2014/main" id="{A4EBEC45-3DAD-EB85-E808-5FDD32BE7C78}"/>
            </a:ext>
          </a:extLst>
        </p:cNvPr>
        <p:cNvGrpSpPr/>
        <p:nvPr/>
      </p:nvGrpSpPr>
      <p:grpSpPr>
        <a:xfrm>
          <a:off x="0" y="0"/>
          <a:ext cx="0" cy="0"/>
          <a:chOff x="0" y="0"/>
          <a:chExt cx="0" cy="0"/>
        </a:xfrm>
      </p:grpSpPr>
      <p:sp>
        <p:nvSpPr>
          <p:cNvPr id="2" name="Sexhörning 1">
            <a:extLst>
              <a:ext uri="{FF2B5EF4-FFF2-40B4-BE49-F238E27FC236}">
                <a16:creationId xmlns:a16="http://schemas.microsoft.com/office/drawing/2014/main" id="{89E521F8-2ECA-2AC4-C3FC-208024ABE1AB}"/>
              </a:ext>
            </a:extLst>
          </p:cNvPr>
          <p:cNvSpPr/>
          <p:nvPr/>
        </p:nvSpPr>
        <p:spPr>
          <a:xfrm>
            <a:off x="-3625225" y="-260498"/>
            <a:ext cx="8559636" cy="737899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ubrik 1">
            <a:extLst>
              <a:ext uri="{FF2B5EF4-FFF2-40B4-BE49-F238E27FC236}">
                <a16:creationId xmlns:a16="http://schemas.microsoft.com/office/drawing/2014/main" id="{16A7649F-863B-A806-0B4D-BDF7DEC2355E}"/>
              </a:ext>
            </a:extLst>
          </p:cNvPr>
          <p:cNvSpPr txBox="1">
            <a:spLocks/>
          </p:cNvSpPr>
          <p:nvPr/>
        </p:nvSpPr>
        <p:spPr>
          <a:xfrm>
            <a:off x="559982" y="2659894"/>
            <a:ext cx="3799001"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altLang="sv-SE" sz="4000" b="1" i="0" u="none" strike="noStrike" kern="1200" cap="none" spc="0" normalizeH="0" baseline="0" noProof="0">
                <a:ln>
                  <a:noFill/>
                </a:ln>
                <a:solidFill>
                  <a:srgbClr val="143A84"/>
                </a:solidFill>
                <a:effectLst/>
                <a:uLnTx/>
                <a:uFillTx/>
                <a:latin typeface="Arial"/>
                <a:ea typeface="+mj-ea"/>
                <a:cs typeface="Arial"/>
              </a:rPr>
              <a:t>Frikast</a:t>
            </a:r>
          </a:p>
        </p:txBody>
      </p:sp>
      <p:sp>
        <p:nvSpPr>
          <p:cNvPr id="12" name="Platshållare för innehåll 2">
            <a:extLst>
              <a:ext uri="{FF2B5EF4-FFF2-40B4-BE49-F238E27FC236}">
                <a16:creationId xmlns:a16="http://schemas.microsoft.com/office/drawing/2014/main" id="{9BA90278-6F94-BF03-AC74-A75A21D04DC0}"/>
              </a:ext>
            </a:extLst>
          </p:cNvPr>
          <p:cNvSpPr txBox="1">
            <a:spLocks/>
          </p:cNvSpPr>
          <p:nvPr/>
        </p:nvSpPr>
        <p:spPr>
          <a:xfrm>
            <a:off x="5105400" y="195943"/>
            <a:ext cx="6886303" cy="6400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v-SE" altLang="sv-SE" sz="3200">
                <a:solidFill>
                  <a:prstClr val="white"/>
                </a:solidFill>
                <a:latin typeface="Arial"/>
                <a:cs typeface="Arial"/>
              </a:rPr>
              <a:t>Frikast läggs alltid utanför 9m-linjen (frikastlinjen)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altLang="sv-SE" sz="3200" b="0" i="0" u="none" strike="noStrike" kern="1200" cap="none" spc="0" normalizeH="0" baseline="0" noProof="0">
                <a:ln>
                  <a:noFill/>
                </a:ln>
                <a:solidFill>
                  <a:prstClr val="white"/>
                </a:solidFill>
                <a:effectLst/>
                <a:uLnTx/>
                <a:uFillTx/>
                <a:latin typeface="Arial"/>
                <a:ea typeface="+mn-ea"/>
                <a:cs typeface="Arial"/>
              </a:rPr>
              <a:t>Skedde regelfelet långt utanför </a:t>
            </a:r>
            <a:br>
              <a:rPr kumimoji="0" lang="sv-SE" altLang="sv-SE" sz="3200" b="0" i="0" u="none" strike="noStrike" kern="1200" cap="none" spc="0" normalizeH="0" baseline="0" noProof="0">
                <a:ln>
                  <a:noFill/>
                </a:ln>
                <a:solidFill>
                  <a:prstClr val="white"/>
                </a:solidFill>
                <a:effectLst/>
                <a:uLnTx/>
                <a:uFillTx/>
                <a:latin typeface="Arial"/>
                <a:ea typeface="+mn-ea"/>
                <a:cs typeface="Arial"/>
              </a:rPr>
            </a:br>
            <a:r>
              <a:rPr kumimoji="0" lang="sv-SE" altLang="sv-SE" sz="3200" b="0" i="0" u="none" strike="noStrike" kern="1200" cap="none" spc="0" normalizeH="0" baseline="0" noProof="0">
                <a:ln>
                  <a:noFill/>
                </a:ln>
                <a:solidFill>
                  <a:prstClr val="white"/>
                </a:solidFill>
                <a:effectLst/>
                <a:uLnTx/>
                <a:uFillTx/>
                <a:latin typeface="Arial"/>
                <a:ea typeface="+mn-ea"/>
                <a:cs typeface="Arial"/>
              </a:rPr>
              <a:t>9m-linjen läggs </a:t>
            </a:r>
            <a:r>
              <a:rPr kumimoji="0" lang="sv-SE" altLang="sv-SE" sz="3200" b="0" i="0" u="none" strike="noStrike" kern="1200" cap="none" spc="0" normalizeH="0" baseline="0" noProof="0" err="1">
                <a:ln>
                  <a:noFill/>
                </a:ln>
                <a:solidFill>
                  <a:prstClr val="white"/>
                </a:solidFill>
                <a:effectLst/>
                <a:uLnTx/>
                <a:uFillTx/>
                <a:latin typeface="Arial"/>
                <a:ea typeface="+mn-ea"/>
                <a:cs typeface="Arial"/>
              </a:rPr>
              <a:t>frikastest</a:t>
            </a:r>
            <a:r>
              <a:rPr kumimoji="0" lang="sv-SE" altLang="sv-SE" sz="3200" b="0" i="0" u="none" strike="noStrike" kern="1200" cap="none" spc="0" normalizeH="0" baseline="0" noProof="0">
                <a:ln>
                  <a:noFill/>
                </a:ln>
                <a:solidFill>
                  <a:prstClr val="white"/>
                </a:solidFill>
                <a:effectLst/>
                <a:uLnTx/>
                <a:uFillTx/>
                <a:latin typeface="Arial"/>
                <a:ea typeface="+mn-ea"/>
                <a:cs typeface="Arial"/>
              </a:rPr>
              <a:t> på den plats där</a:t>
            </a:r>
            <a:r>
              <a:rPr kumimoji="0" lang="sv-SE" altLang="sv-SE" sz="3200" b="0" i="0" u="none" strike="noStrike" kern="1200" cap="none" spc="0" normalizeH="0" noProof="0">
                <a:ln>
                  <a:noFill/>
                </a:ln>
                <a:solidFill>
                  <a:prstClr val="white"/>
                </a:solidFill>
                <a:effectLst/>
                <a:uLnTx/>
                <a:uFillTx/>
                <a:latin typeface="Arial"/>
                <a:ea typeface="+mn-ea"/>
                <a:cs typeface="Arial"/>
              </a:rPr>
              <a:t> felet skedde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v-SE" altLang="sv-SE" sz="3200">
                <a:solidFill>
                  <a:prstClr val="white"/>
                </a:solidFill>
                <a:latin typeface="Arial"/>
                <a:cs typeface="Arial"/>
              </a:rPr>
              <a:t>Måste vara en pass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v-SE" altLang="sv-SE" sz="3200">
                <a:solidFill>
                  <a:prstClr val="white"/>
                </a:solidFill>
                <a:latin typeface="Arial"/>
                <a:cs typeface="Arial"/>
              </a:rPr>
              <a:t>Studspass är ok</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v-SE" altLang="sv-SE" sz="3200">
                <a:solidFill>
                  <a:prstClr val="white"/>
                </a:solidFill>
                <a:latin typeface="Arial"/>
                <a:cs typeface="Arial"/>
              </a:rPr>
              <a:t>Får ej springa, hoppa eller sitta vid kastet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v-SE" altLang="sv-SE" sz="3200">
                <a:solidFill>
                  <a:prstClr val="white"/>
                </a:solidFill>
                <a:latin typeface="Arial"/>
                <a:cs typeface="Arial"/>
              </a:rPr>
              <a:t>Anfallaren kan begära 3m. När man korrigerat försvaret startar spelet med signal ifrån domaren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v-SE" altLang="sv-SE" sz="3200" b="0" i="0" u="none" strike="noStrike" kern="1200" cap="none" spc="0" normalizeH="0" noProof="0">
              <a:ln>
                <a:noFill/>
              </a:ln>
              <a:solidFill>
                <a:prstClr val="white"/>
              </a:solidFill>
              <a:effectLst/>
              <a:uLnTx/>
              <a:uFillTx/>
              <a:latin typeface="Arial"/>
              <a:ea typeface="+mn-ea"/>
              <a:cs typeface="Arial"/>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v-SE" altLang="sv-SE" sz="3200" b="0" i="0" u="none" strike="noStrike" kern="1200" cap="none" spc="0" normalizeH="0" baseline="0" noProof="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106487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43A84"/>
        </a:solidFill>
        <a:effectLst/>
      </p:bgPr>
    </p:bg>
    <p:spTree>
      <p:nvGrpSpPr>
        <p:cNvPr id="1" name="">
          <a:extLst>
            <a:ext uri="{FF2B5EF4-FFF2-40B4-BE49-F238E27FC236}">
              <a16:creationId xmlns:a16="http://schemas.microsoft.com/office/drawing/2014/main" id="{4D196CDD-A85F-A3D0-242D-2659ED6D55DB}"/>
            </a:ext>
          </a:extLst>
        </p:cNvPr>
        <p:cNvGrpSpPr/>
        <p:nvPr/>
      </p:nvGrpSpPr>
      <p:grpSpPr>
        <a:xfrm>
          <a:off x="0" y="0"/>
          <a:ext cx="0" cy="0"/>
          <a:chOff x="0" y="0"/>
          <a:chExt cx="0" cy="0"/>
        </a:xfrm>
      </p:grpSpPr>
      <p:sp>
        <p:nvSpPr>
          <p:cNvPr id="2" name="Sexhörning 1">
            <a:extLst>
              <a:ext uri="{FF2B5EF4-FFF2-40B4-BE49-F238E27FC236}">
                <a16:creationId xmlns:a16="http://schemas.microsoft.com/office/drawing/2014/main" id="{5E56D6D6-A178-97FC-CAAD-5A498A99C6DE}"/>
              </a:ext>
            </a:extLst>
          </p:cNvPr>
          <p:cNvSpPr/>
          <p:nvPr/>
        </p:nvSpPr>
        <p:spPr>
          <a:xfrm>
            <a:off x="-3625225" y="-260498"/>
            <a:ext cx="8559636" cy="737899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ubrik 1">
            <a:extLst>
              <a:ext uri="{FF2B5EF4-FFF2-40B4-BE49-F238E27FC236}">
                <a16:creationId xmlns:a16="http://schemas.microsoft.com/office/drawing/2014/main" id="{D44A1A25-8A25-2A4A-2811-8315B1EECD9F}"/>
              </a:ext>
            </a:extLst>
          </p:cNvPr>
          <p:cNvSpPr txBox="1">
            <a:spLocks/>
          </p:cNvSpPr>
          <p:nvPr/>
        </p:nvSpPr>
        <p:spPr>
          <a:xfrm>
            <a:off x="1161589" y="2766219"/>
            <a:ext cx="4934411"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altLang="sv-SE" sz="4000" b="1" i="0" u="none" strike="noStrike" kern="1200" cap="none" spc="0" normalizeH="0" baseline="0" noProof="0">
                <a:ln>
                  <a:noFill/>
                </a:ln>
                <a:solidFill>
                  <a:srgbClr val="143A84"/>
                </a:solidFill>
                <a:effectLst/>
                <a:uLnTx/>
                <a:uFillTx/>
                <a:latin typeface="Arial"/>
                <a:ea typeface="+mj-ea"/>
                <a:cs typeface="Arial"/>
              </a:rPr>
              <a:t>Timeout (2:8)</a:t>
            </a:r>
          </a:p>
        </p:txBody>
      </p:sp>
      <p:sp>
        <p:nvSpPr>
          <p:cNvPr id="12" name="Platshållare för innehåll 2">
            <a:extLst>
              <a:ext uri="{FF2B5EF4-FFF2-40B4-BE49-F238E27FC236}">
                <a16:creationId xmlns:a16="http://schemas.microsoft.com/office/drawing/2014/main" id="{75E65E17-6F3B-85D5-65FC-12143B1E5FC3}"/>
              </a:ext>
            </a:extLst>
          </p:cNvPr>
          <p:cNvSpPr txBox="1">
            <a:spLocks/>
          </p:cNvSpPr>
          <p:nvPr/>
        </p:nvSpPr>
        <p:spPr>
          <a:xfrm>
            <a:off x="5157971" y="833587"/>
            <a:ext cx="6898104" cy="48780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a:pPr>
            <a:r>
              <a:rPr kumimoji="0" lang="sv-SE" altLang="sv-SE" sz="2400" b="0" i="0" u="none" strike="noStrike" kern="1200" cap="none" spc="0" normalizeH="0" baseline="0" noProof="0">
                <a:ln>
                  <a:noFill/>
                </a:ln>
                <a:solidFill>
                  <a:prstClr val="white"/>
                </a:solidFill>
                <a:effectLst/>
                <a:uLnTx/>
                <a:uFillTx/>
                <a:latin typeface="Arial"/>
                <a:ea typeface="+mn-ea"/>
                <a:cs typeface="Arial"/>
              </a:rPr>
              <a:t>Timeout är obligatoriskt när:</a:t>
            </a:r>
          </a:p>
          <a:p>
            <a:pPr>
              <a:spcAft>
                <a:spcPts val="1200"/>
              </a:spcAft>
              <a:defRPr/>
            </a:pPr>
            <a:r>
              <a:rPr kumimoji="0" lang="sv-SE" altLang="sv-SE" sz="2400" b="0" i="0" u="none" strike="noStrike" kern="1200" cap="none" spc="0" normalizeH="0" baseline="0" noProof="0">
                <a:ln>
                  <a:noFill/>
                </a:ln>
                <a:solidFill>
                  <a:prstClr val="white"/>
                </a:solidFill>
                <a:effectLst/>
                <a:uLnTx/>
                <a:uFillTx/>
                <a:latin typeface="Arial"/>
                <a:ea typeface="+mn-ea"/>
                <a:cs typeface="Arial"/>
              </a:rPr>
              <a:t>2min eller rött kort</a:t>
            </a:r>
          </a:p>
          <a:p>
            <a:pPr>
              <a:spcAft>
                <a:spcPts val="1200"/>
              </a:spcAft>
              <a:defRPr/>
            </a:pPr>
            <a:r>
              <a:rPr kumimoji="0" lang="sv-SE" altLang="sv-SE" sz="2400" b="0" i="0" u="none" strike="noStrike" kern="1200" cap="none" spc="0" normalizeH="0" baseline="0" noProof="0">
                <a:ln>
                  <a:noFill/>
                </a:ln>
                <a:solidFill>
                  <a:prstClr val="white"/>
                </a:solidFill>
                <a:effectLst/>
                <a:uLnTx/>
                <a:uFillTx/>
                <a:latin typeface="Arial"/>
                <a:ea typeface="+mn-ea"/>
                <a:cs typeface="Arial"/>
              </a:rPr>
              <a:t>Utbildningstimeout (Upp till och med U14)</a:t>
            </a:r>
          </a:p>
          <a:p>
            <a:pPr>
              <a:spcAft>
                <a:spcPts val="1200"/>
              </a:spcAft>
              <a:defRPr/>
            </a:pPr>
            <a:r>
              <a:rPr lang="sv-SE" altLang="sv-SE" sz="2400">
                <a:solidFill>
                  <a:prstClr val="white"/>
                </a:solidFill>
                <a:latin typeface="Arial"/>
                <a:cs typeface="Arial"/>
              </a:rPr>
              <a:t>Skadad spelare</a:t>
            </a:r>
            <a:endParaRPr lang="sv-SE" altLang="sv-SE" sz="3200">
              <a:solidFill>
                <a:prstClr val="white"/>
              </a:solidFill>
              <a:latin typeface="Arial"/>
              <a:cs typeface="Arial"/>
            </a:endParaRPr>
          </a:p>
          <a:p>
            <a:pPr marL="0" indent="0">
              <a:spcAft>
                <a:spcPts val="1200"/>
              </a:spcAft>
              <a:buNone/>
              <a:defRPr/>
            </a:pPr>
            <a:endParaRPr lang="sv-SE" altLang="sv-SE" sz="2400">
              <a:solidFill>
                <a:prstClr val="white"/>
              </a:solidFill>
              <a:latin typeface="Arial"/>
              <a:cs typeface="Arial"/>
            </a:endParaRPr>
          </a:p>
          <a:p>
            <a:pPr marL="0" indent="0">
              <a:spcAft>
                <a:spcPts val="1200"/>
              </a:spcAft>
              <a:buNone/>
              <a:defRPr/>
            </a:pPr>
            <a:r>
              <a:rPr lang="sv-SE" altLang="sv-SE" sz="2400">
                <a:solidFill>
                  <a:prstClr val="white"/>
                </a:solidFill>
                <a:latin typeface="Arial"/>
                <a:cs typeface="Arial"/>
              </a:rPr>
              <a:t>Utbildningstimeout = 1min</a:t>
            </a:r>
          </a:p>
          <a:p>
            <a:pPr marL="0" indent="0">
              <a:spcAft>
                <a:spcPts val="1200"/>
              </a:spcAft>
              <a:buNone/>
              <a:defRPr/>
            </a:pPr>
            <a:r>
              <a:rPr lang="sv-SE" altLang="sv-SE" sz="2400">
                <a:solidFill>
                  <a:prstClr val="white"/>
                </a:solidFill>
                <a:latin typeface="Arial"/>
                <a:cs typeface="Arial"/>
              </a:rPr>
              <a:t>Domarna kan ta timeout om de är osäkra på beslut och behöver diskutera.</a:t>
            </a:r>
          </a:p>
        </p:txBody>
      </p:sp>
    </p:spTree>
    <p:extLst>
      <p:ext uri="{BB962C8B-B14F-4D97-AF65-F5344CB8AC3E}">
        <p14:creationId xmlns:p14="http://schemas.microsoft.com/office/powerpoint/2010/main" val="285499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43A84"/>
        </a:solidFill>
        <a:effectLst/>
      </p:bgPr>
    </p:bg>
    <p:spTree>
      <p:nvGrpSpPr>
        <p:cNvPr id="1" name="">
          <a:extLst>
            <a:ext uri="{FF2B5EF4-FFF2-40B4-BE49-F238E27FC236}">
              <a16:creationId xmlns:a16="http://schemas.microsoft.com/office/drawing/2014/main" id="{3B8A3481-92E2-1298-168A-6FF3790BC803}"/>
            </a:ext>
          </a:extLst>
        </p:cNvPr>
        <p:cNvGrpSpPr/>
        <p:nvPr/>
      </p:nvGrpSpPr>
      <p:grpSpPr>
        <a:xfrm>
          <a:off x="0" y="0"/>
          <a:ext cx="0" cy="0"/>
          <a:chOff x="0" y="0"/>
          <a:chExt cx="0" cy="0"/>
        </a:xfrm>
      </p:grpSpPr>
      <p:sp>
        <p:nvSpPr>
          <p:cNvPr id="2" name="Sexhörning 1">
            <a:extLst>
              <a:ext uri="{FF2B5EF4-FFF2-40B4-BE49-F238E27FC236}">
                <a16:creationId xmlns:a16="http://schemas.microsoft.com/office/drawing/2014/main" id="{107B4C51-0DFC-57FE-425B-5EEEAFB57E4D}"/>
              </a:ext>
            </a:extLst>
          </p:cNvPr>
          <p:cNvSpPr/>
          <p:nvPr/>
        </p:nvSpPr>
        <p:spPr>
          <a:xfrm>
            <a:off x="-3625225" y="-260498"/>
            <a:ext cx="8559636" cy="737899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ubrik 1">
            <a:extLst>
              <a:ext uri="{FF2B5EF4-FFF2-40B4-BE49-F238E27FC236}">
                <a16:creationId xmlns:a16="http://schemas.microsoft.com/office/drawing/2014/main" id="{05D4440D-5C4B-46ED-3E96-00C2E4F0C91B}"/>
              </a:ext>
            </a:extLst>
          </p:cNvPr>
          <p:cNvSpPr txBox="1">
            <a:spLocks/>
          </p:cNvSpPr>
          <p:nvPr/>
        </p:nvSpPr>
        <p:spPr>
          <a:xfrm>
            <a:off x="559982" y="2659894"/>
            <a:ext cx="3799001"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altLang="sv-SE" sz="4000" b="1">
                <a:solidFill>
                  <a:srgbClr val="143A84"/>
                </a:solidFill>
                <a:latin typeface="Arial"/>
                <a:cs typeface="Arial"/>
              </a:rPr>
              <a:t>Nollsteg</a:t>
            </a:r>
          </a:p>
        </p:txBody>
      </p:sp>
      <p:sp>
        <p:nvSpPr>
          <p:cNvPr id="12" name="Platshållare för innehåll 2">
            <a:extLst>
              <a:ext uri="{FF2B5EF4-FFF2-40B4-BE49-F238E27FC236}">
                <a16:creationId xmlns:a16="http://schemas.microsoft.com/office/drawing/2014/main" id="{BAF0A9B0-647B-D6DE-D41D-E14453E10576}"/>
              </a:ext>
            </a:extLst>
          </p:cNvPr>
          <p:cNvSpPr txBox="1">
            <a:spLocks/>
          </p:cNvSpPr>
          <p:nvPr/>
        </p:nvSpPr>
        <p:spPr>
          <a:xfrm>
            <a:off x="5335929" y="1228764"/>
            <a:ext cx="6101775" cy="44004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sv-SE" altLang="sv-SE">
                <a:solidFill>
                  <a:schemeClr val="bg1"/>
                </a:solidFill>
                <a:latin typeface="Arial" panose="020B0604020202020204" pitchFamily="34" charset="0"/>
                <a:cs typeface="Arial" panose="020B0604020202020204" pitchFamily="34" charset="0"/>
              </a:rPr>
              <a:t>Anfallare fångar boll i luften och landar = steg 0.</a:t>
            </a:r>
          </a:p>
          <a:p>
            <a:pPr marL="0" indent="0">
              <a:spcAft>
                <a:spcPts val="1200"/>
              </a:spcAft>
              <a:buNone/>
            </a:pPr>
            <a:br>
              <a:rPr lang="sv-SE" altLang="sv-SE">
                <a:solidFill>
                  <a:schemeClr val="bg1"/>
                </a:solidFill>
                <a:latin typeface="Arial" panose="020B0604020202020204" pitchFamily="34" charset="0"/>
                <a:cs typeface="Arial" panose="020B0604020202020204" pitchFamily="34" charset="0"/>
              </a:rPr>
            </a:br>
            <a:r>
              <a:rPr lang="sv-SE" altLang="sv-SE">
                <a:solidFill>
                  <a:schemeClr val="bg1"/>
                </a:solidFill>
                <a:latin typeface="Arial" panose="020B0604020202020204" pitchFamily="34" charset="0"/>
                <a:cs typeface="Arial" panose="020B0604020202020204" pitchFamily="34" charset="0"/>
              </a:rPr>
              <a:t>OBS </a:t>
            </a:r>
            <a:br>
              <a:rPr lang="sv-SE" altLang="sv-SE">
                <a:solidFill>
                  <a:schemeClr val="bg1"/>
                </a:solidFill>
                <a:latin typeface="Arial" panose="020B0604020202020204" pitchFamily="34" charset="0"/>
                <a:cs typeface="Arial" panose="020B0604020202020204" pitchFamily="34" charset="0"/>
              </a:rPr>
            </a:br>
            <a:r>
              <a:rPr lang="sv-SE" altLang="sv-SE">
                <a:solidFill>
                  <a:schemeClr val="bg1"/>
                </a:solidFill>
                <a:latin typeface="Arial" panose="020B0604020202020204" pitchFamily="34" charset="0"/>
                <a:cs typeface="Arial" panose="020B0604020202020204" pitchFamily="34" charset="0"/>
              </a:rPr>
              <a:t>Om spelare landar med 1st fot först och sedan med nästa så är fot nr 2 steg 1.</a:t>
            </a:r>
          </a:p>
          <a:p>
            <a:pPr marL="0" indent="0">
              <a:spcAft>
                <a:spcPts val="1200"/>
              </a:spcAft>
              <a:buNone/>
            </a:pPr>
            <a:br>
              <a:rPr lang="sv-SE" altLang="sv-SE">
                <a:solidFill>
                  <a:schemeClr val="bg1"/>
                </a:solidFill>
                <a:latin typeface="Arial" panose="020B0604020202020204" pitchFamily="34" charset="0"/>
                <a:cs typeface="Arial" panose="020B0604020202020204" pitchFamily="34" charset="0"/>
              </a:rPr>
            </a:br>
            <a:r>
              <a:rPr lang="en-GB" err="1">
                <a:solidFill>
                  <a:schemeClr val="bg1"/>
                </a:solidFill>
                <a:latin typeface="Arial" panose="020B0604020202020204" pitchFamily="34" charset="0"/>
                <a:cs typeface="Arial" panose="020B0604020202020204" pitchFamily="34" charset="0"/>
              </a:rPr>
              <a:t>Nytt</a:t>
            </a:r>
            <a:r>
              <a:rPr lang="en-GB">
                <a:solidFill>
                  <a:schemeClr val="bg1"/>
                </a:solidFill>
                <a:latin typeface="Arial" panose="020B0604020202020204" pitchFamily="34" charset="0"/>
                <a:cs typeface="Arial" panose="020B0604020202020204" pitchFamily="34" charset="0"/>
              </a:rPr>
              <a:t> för </a:t>
            </a:r>
            <a:r>
              <a:rPr lang="en-GB" err="1">
                <a:solidFill>
                  <a:schemeClr val="bg1"/>
                </a:solidFill>
                <a:latin typeface="Arial" panose="020B0604020202020204" pitchFamily="34" charset="0"/>
                <a:cs typeface="Arial" panose="020B0604020202020204" pitchFamily="34" charset="0"/>
              </a:rPr>
              <a:t>säsong</a:t>
            </a:r>
            <a:r>
              <a:rPr lang="en-GB">
                <a:solidFill>
                  <a:schemeClr val="bg1"/>
                </a:solidFill>
                <a:latin typeface="Arial" panose="020B0604020202020204" pitchFamily="34" charset="0"/>
                <a:cs typeface="Arial" panose="020B0604020202020204" pitchFamily="34" charset="0"/>
              </a:rPr>
              <a:t> 25/26 </a:t>
            </a:r>
            <a:r>
              <a:rPr lang="en-GB" err="1">
                <a:solidFill>
                  <a:schemeClr val="bg1"/>
                </a:solidFill>
                <a:latin typeface="Arial" panose="020B0604020202020204" pitchFamily="34" charset="0"/>
                <a:cs typeface="Arial" panose="020B0604020202020204" pitchFamily="34" charset="0"/>
              </a:rPr>
              <a:t>att</a:t>
            </a:r>
            <a:r>
              <a:rPr lang="en-GB">
                <a:solidFill>
                  <a:schemeClr val="bg1"/>
                </a:solidFill>
                <a:latin typeface="Arial" panose="020B0604020202020204" pitchFamily="34" charset="0"/>
                <a:cs typeface="Arial" panose="020B0604020202020204" pitchFamily="34" charset="0"/>
              </a:rPr>
              <a:t> </a:t>
            </a:r>
            <a:r>
              <a:rPr lang="en-GB" err="1">
                <a:solidFill>
                  <a:schemeClr val="bg1"/>
                </a:solidFill>
                <a:latin typeface="Arial" panose="020B0604020202020204" pitchFamily="34" charset="0"/>
                <a:cs typeface="Arial" panose="020B0604020202020204" pitchFamily="34" charset="0"/>
              </a:rPr>
              <a:t>eget</a:t>
            </a:r>
            <a:r>
              <a:rPr lang="en-GB">
                <a:solidFill>
                  <a:schemeClr val="bg1"/>
                </a:solidFill>
                <a:latin typeface="Arial" panose="020B0604020202020204" pitchFamily="34" charset="0"/>
                <a:cs typeface="Arial" panose="020B0604020202020204" pitchFamily="34" charset="0"/>
              </a:rPr>
              <a:t> </a:t>
            </a:r>
            <a:r>
              <a:rPr lang="en-GB" err="1">
                <a:solidFill>
                  <a:schemeClr val="bg1"/>
                </a:solidFill>
                <a:latin typeface="Arial" panose="020B0604020202020204" pitchFamily="34" charset="0"/>
                <a:cs typeface="Arial" panose="020B0604020202020204" pitchFamily="34" charset="0"/>
              </a:rPr>
              <a:t>nollsteg</a:t>
            </a:r>
            <a:r>
              <a:rPr lang="en-GB">
                <a:solidFill>
                  <a:schemeClr val="bg1"/>
                </a:solidFill>
                <a:latin typeface="Arial" panose="020B0604020202020204" pitchFamily="34" charset="0"/>
                <a:cs typeface="Arial" panose="020B0604020202020204" pitchFamily="34" charset="0"/>
              </a:rPr>
              <a:t> </a:t>
            </a:r>
            <a:r>
              <a:rPr lang="en-GB" err="1">
                <a:solidFill>
                  <a:schemeClr val="bg1"/>
                </a:solidFill>
                <a:latin typeface="Arial" panose="020B0604020202020204" pitchFamily="34" charset="0"/>
                <a:cs typeface="Arial" panose="020B0604020202020204" pitchFamily="34" charset="0"/>
              </a:rPr>
              <a:t>är</a:t>
            </a:r>
            <a:r>
              <a:rPr lang="en-GB">
                <a:solidFill>
                  <a:schemeClr val="bg1"/>
                </a:solidFill>
                <a:latin typeface="Arial" panose="020B0604020202020204" pitchFamily="34" charset="0"/>
                <a:cs typeface="Arial" panose="020B0604020202020204" pitchFamily="34" charset="0"/>
              </a:rPr>
              <a:t> </a:t>
            </a:r>
            <a:r>
              <a:rPr lang="en-GB" err="1">
                <a:solidFill>
                  <a:schemeClr val="bg1"/>
                </a:solidFill>
                <a:latin typeface="Arial" panose="020B0604020202020204" pitchFamily="34" charset="0"/>
                <a:cs typeface="Arial" panose="020B0604020202020204" pitchFamily="34" charset="0"/>
              </a:rPr>
              <a:t>tillåtet</a:t>
            </a:r>
            <a:r>
              <a:rPr lang="en-GB">
                <a:solidFill>
                  <a:schemeClr val="bg1"/>
                </a:solidFill>
                <a:latin typeface="Arial" panose="020B0604020202020204" pitchFamily="34" charset="0"/>
                <a:cs typeface="Arial" panose="020B0604020202020204" pitchFamily="34" charset="0"/>
              </a:rPr>
              <a:t>.</a:t>
            </a:r>
            <a:endParaRPr lang="sv-SE" altLang="sv-SE">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031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43A84"/>
        </a:solidFill>
        <a:effectLst/>
      </p:bgPr>
    </p:bg>
    <p:spTree>
      <p:nvGrpSpPr>
        <p:cNvPr id="1" name="">
          <a:extLst>
            <a:ext uri="{FF2B5EF4-FFF2-40B4-BE49-F238E27FC236}">
              <a16:creationId xmlns:a16="http://schemas.microsoft.com/office/drawing/2014/main" id="{6B1CFC7C-771A-66C4-E94F-5B9937618862}"/>
            </a:ext>
          </a:extLst>
        </p:cNvPr>
        <p:cNvGrpSpPr/>
        <p:nvPr/>
      </p:nvGrpSpPr>
      <p:grpSpPr>
        <a:xfrm>
          <a:off x="0" y="0"/>
          <a:ext cx="0" cy="0"/>
          <a:chOff x="0" y="0"/>
          <a:chExt cx="0" cy="0"/>
        </a:xfrm>
      </p:grpSpPr>
      <p:sp>
        <p:nvSpPr>
          <p:cNvPr id="2" name="Sexhörning 1">
            <a:extLst>
              <a:ext uri="{FF2B5EF4-FFF2-40B4-BE49-F238E27FC236}">
                <a16:creationId xmlns:a16="http://schemas.microsoft.com/office/drawing/2014/main" id="{5522E402-A08F-BC79-1117-6E72C4895861}"/>
              </a:ext>
            </a:extLst>
          </p:cNvPr>
          <p:cNvSpPr/>
          <p:nvPr/>
        </p:nvSpPr>
        <p:spPr>
          <a:xfrm>
            <a:off x="-3625225" y="-260498"/>
            <a:ext cx="8559636" cy="737899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ubrik 1">
            <a:extLst>
              <a:ext uri="{FF2B5EF4-FFF2-40B4-BE49-F238E27FC236}">
                <a16:creationId xmlns:a16="http://schemas.microsoft.com/office/drawing/2014/main" id="{6325142E-F7E7-EE06-C917-58A36FEBAE2C}"/>
              </a:ext>
            </a:extLst>
          </p:cNvPr>
          <p:cNvSpPr txBox="1">
            <a:spLocks/>
          </p:cNvSpPr>
          <p:nvPr/>
        </p:nvSpPr>
        <p:spPr>
          <a:xfrm>
            <a:off x="902043" y="2766219"/>
            <a:ext cx="4680259"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altLang="sv-SE" sz="4000" b="1">
                <a:solidFill>
                  <a:srgbClr val="143A84"/>
                </a:solidFill>
                <a:latin typeface="Arial"/>
                <a:cs typeface="Arial"/>
              </a:rPr>
              <a:t>Dubbelstuds</a:t>
            </a:r>
          </a:p>
        </p:txBody>
      </p:sp>
      <p:sp>
        <p:nvSpPr>
          <p:cNvPr id="12" name="Platshållare för innehåll 2">
            <a:extLst>
              <a:ext uri="{FF2B5EF4-FFF2-40B4-BE49-F238E27FC236}">
                <a16:creationId xmlns:a16="http://schemas.microsoft.com/office/drawing/2014/main" id="{6CCB8BED-0EE6-83C2-B1A0-F019D1A5EFD0}"/>
              </a:ext>
            </a:extLst>
          </p:cNvPr>
          <p:cNvSpPr txBox="1">
            <a:spLocks/>
          </p:cNvSpPr>
          <p:nvPr/>
        </p:nvSpPr>
        <p:spPr>
          <a:xfrm>
            <a:off x="5293896" y="944859"/>
            <a:ext cx="6898104" cy="49682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sv-SE" altLang="sv-SE" sz="3200">
                <a:solidFill>
                  <a:schemeClr val="bg1">
                    <a:lumMod val="95000"/>
                  </a:schemeClr>
                </a:solidFill>
                <a:latin typeface="Arial"/>
                <a:cs typeface="Arial"/>
              </a:rPr>
              <a:t>Skillnad på</a:t>
            </a:r>
          </a:p>
          <a:p>
            <a:pPr>
              <a:spcAft>
                <a:spcPts val="1200"/>
              </a:spcAft>
            </a:pPr>
            <a:r>
              <a:rPr lang="sv-SE" altLang="sv-SE" sz="3200">
                <a:solidFill>
                  <a:schemeClr val="bg1">
                    <a:lumMod val="95000"/>
                  </a:schemeClr>
                </a:solidFill>
                <a:latin typeface="Arial"/>
                <a:cs typeface="Arial"/>
              </a:rPr>
              <a:t>Försvarare bryter en passning och plockar upp bollen.</a:t>
            </a:r>
          </a:p>
          <a:p>
            <a:pPr>
              <a:spcAft>
                <a:spcPts val="1200"/>
              </a:spcAft>
            </a:pPr>
            <a:r>
              <a:rPr lang="sv-SE" altLang="sv-SE" sz="3200">
                <a:solidFill>
                  <a:schemeClr val="bg1">
                    <a:lumMod val="95000"/>
                  </a:schemeClr>
                </a:solidFill>
                <a:latin typeface="Arial"/>
                <a:cs typeface="Arial"/>
              </a:rPr>
              <a:t>Försvarare blockar ett skott och sedan tar upp bollen.</a:t>
            </a:r>
            <a:endParaRPr lang="sv-SE" altLang="sv-SE">
              <a:solidFill>
                <a:schemeClr val="bg1">
                  <a:lumMod val="95000"/>
                </a:schemeClr>
              </a:solidFill>
              <a:latin typeface="Arial"/>
              <a:cs typeface="Arial"/>
            </a:endParaRPr>
          </a:p>
        </p:txBody>
      </p:sp>
    </p:spTree>
    <p:extLst>
      <p:ext uri="{BB962C8B-B14F-4D97-AF65-F5344CB8AC3E}">
        <p14:creationId xmlns:p14="http://schemas.microsoft.com/office/powerpoint/2010/main" val="2945288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43A84"/>
        </a:solidFill>
        <a:effectLst/>
      </p:bgPr>
    </p:bg>
    <p:spTree>
      <p:nvGrpSpPr>
        <p:cNvPr id="1" name="">
          <a:extLst>
            <a:ext uri="{FF2B5EF4-FFF2-40B4-BE49-F238E27FC236}">
              <a16:creationId xmlns:a16="http://schemas.microsoft.com/office/drawing/2014/main" id="{41DAEC4E-EFFA-7D79-C7FF-2238F8C26C06}"/>
            </a:ext>
          </a:extLst>
        </p:cNvPr>
        <p:cNvGrpSpPr/>
        <p:nvPr/>
      </p:nvGrpSpPr>
      <p:grpSpPr>
        <a:xfrm>
          <a:off x="0" y="0"/>
          <a:ext cx="0" cy="0"/>
          <a:chOff x="0" y="0"/>
          <a:chExt cx="0" cy="0"/>
        </a:xfrm>
      </p:grpSpPr>
      <p:sp>
        <p:nvSpPr>
          <p:cNvPr id="2" name="Sexhörning 1">
            <a:extLst>
              <a:ext uri="{FF2B5EF4-FFF2-40B4-BE49-F238E27FC236}">
                <a16:creationId xmlns:a16="http://schemas.microsoft.com/office/drawing/2014/main" id="{8900B3AD-F94F-26AA-B273-F004D818F9CA}"/>
              </a:ext>
            </a:extLst>
          </p:cNvPr>
          <p:cNvSpPr/>
          <p:nvPr/>
        </p:nvSpPr>
        <p:spPr>
          <a:xfrm>
            <a:off x="-3625225" y="-260498"/>
            <a:ext cx="8559636" cy="737899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ubrik 1">
            <a:extLst>
              <a:ext uri="{FF2B5EF4-FFF2-40B4-BE49-F238E27FC236}">
                <a16:creationId xmlns:a16="http://schemas.microsoft.com/office/drawing/2014/main" id="{7BCDF483-EA95-91CF-61CE-01C4BF20A649}"/>
              </a:ext>
            </a:extLst>
          </p:cNvPr>
          <p:cNvSpPr txBox="1">
            <a:spLocks/>
          </p:cNvSpPr>
          <p:nvPr/>
        </p:nvSpPr>
        <p:spPr>
          <a:xfrm>
            <a:off x="644428" y="2766219"/>
            <a:ext cx="4680259"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altLang="sv-SE" sz="4000" b="1" i="0" u="none" strike="noStrike" kern="1200" cap="none" spc="0" normalizeH="0" baseline="0" noProof="0">
                <a:ln>
                  <a:noFill/>
                </a:ln>
                <a:solidFill>
                  <a:srgbClr val="143A84"/>
                </a:solidFill>
                <a:effectLst/>
                <a:uLnTx/>
                <a:uFillTx/>
                <a:latin typeface="Arial"/>
                <a:ea typeface="+mj-ea"/>
                <a:cs typeface="Arial"/>
              </a:rPr>
              <a:t>Spelare &amp; boll</a:t>
            </a:r>
          </a:p>
        </p:txBody>
      </p:sp>
      <p:sp>
        <p:nvSpPr>
          <p:cNvPr id="12" name="Platshållare för innehåll 2">
            <a:extLst>
              <a:ext uri="{FF2B5EF4-FFF2-40B4-BE49-F238E27FC236}">
                <a16:creationId xmlns:a16="http://schemas.microsoft.com/office/drawing/2014/main" id="{70714454-66B7-FF3B-C730-2FEFEE5A8156}"/>
              </a:ext>
            </a:extLst>
          </p:cNvPr>
          <p:cNvSpPr txBox="1">
            <a:spLocks/>
          </p:cNvSpPr>
          <p:nvPr/>
        </p:nvSpPr>
        <p:spPr>
          <a:xfrm>
            <a:off x="5714963" y="1366048"/>
            <a:ext cx="5554213" cy="37518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ts val="1000"/>
              </a:spcBef>
              <a:spcAft>
                <a:spcPts val="1200"/>
              </a:spcAft>
              <a:buClrTx/>
              <a:buSzTx/>
              <a:buFont typeface="+mj-lt"/>
              <a:buAutoNum type="arabicPeriod"/>
              <a:tabLst/>
              <a:defRPr/>
            </a:pPr>
            <a:r>
              <a:rPr lang="sv-SE" altLang="sv-SE" sz="3200">
                <a:solidFill>
                  <a:prstClr val="white"/>
                </a:solidFill>
                <a:latin typeface="Arial"/>
                <a:cs typeface="Arial"/>
              </a:rPr>
              <a:t>Hur hanterar vi om en spelare startar utanför planen?</a:t>
            </a:r>
          </a:p>
          <a:p>
            <a:pPr marL="514350" marR="0" lvl="0" indent="-514350" algn="l" defTabSz="914400" rtl="0" eaLnBrk="1" fontAlgn="auto" latinLnBrk="0" hangingPunct="1">
              <a:lnSpc>
                <a:spcPct val="90000"/>
              </a:lnSpc>
              <a:spcBef>
                <a:spcPts val="1000"/>
              </a:spcBef>
              <a:spcAft>
                <a:spcPts val="1200"/>
              </a:spcAft>
              <a:buClrTx/>
              <a:buSzTx/>
              <a:buFont typeface="+mj-lt"/>
              <a:buAutoNum type="arabicPeriod"/>
              <a:tabLst/>
              <a:defRPr/>
            </a:pPr>
            <a:r>
              <a:rPr kumimoji="0" lang="sv-SE" altLang="sv-SE" sz="3200" b="0" i="0" u="none" strike="noStrike" kern="1200" cap="none" spc="0" normalizeH="0" baseline="0" noProof="0">
                <a:ln>
                  <a:noFill/>
                </a:ln>
                <a:solidFill>
                  <a:prstClr val="white"/>
                </a:solidFill>
                <a:effectLst/>
                <a:uLnTx/>
                <a:uFillTx/>
                <a:latin typeface="Arial"/>
                <a:ea typeface="+mn-ea"/>
                <a:cs typeface="Arial"/>
              </a:rPr>
              <a:t>Hur hanterar vi om en spelare med boll springer utanför planen?</a:t>
            </a:r>
            <a:br>
              <a:rPr kumimoji="0" lang="sv-SE" altLang="sv-SE" sz="3200" b="0" i="0" u="none" strike="noStrike" kern="1200" cap="none" spc="0" normalizeH="0" baseline="0" noProof="0">
                <a:ln>
                  <a:noFill/>
                </a:ln>
                <a:solidFill>
                  <a:prstClr val="white"/>
                </a:solidFill>
                <a:effectLst/>
                <a:uLnTx/>
                <a:uFillTx/>
                <a:latin typeface="Arial"/>
                <a:ea typeface="+mn-ea"/>
                <a:cs typeface="Arial"/>
              </a:rPr>
            </a:br>
            <a:r>
              <a:rPr kumimoji="0" lang="sv-SE" altLang="sv-SE" sz="3200" b="0" i="0" u="none" strike="noStrike" kern="1200" cap="none" spc="0" normalizeH="0" baseline="0" noProof="0">
                <a:ln>
                  <a:noFill/>
                </a:ln>
                <a:solidFill>
                  <a:prstClr val="white"/>
                </a:solidFill>
                <a:effectLst/>
                <a:uLnTx/>
                <a:uFillTx/>
                <a:latin typeface="Arial"/>
                <a:ea typeface="+mn-ea"/>
                <a:cs typeface="Arial"/>
              </a:rPr>
              <a:t>Eller berör utanför planen.</a:t>
            </a:r>
          </a:p>
          <a:p>
            <a:pPr marL="0" marR="0" lvl="0" indent="0" algn="l" defTabSz="914400" rtl="0" eaLnBrk="1" fontAlgn="auto" latinLnBrk="0" hangingPunct="1">
              <a:lnSpc>
                <a:spcPct val="90000"/>
              </a:lnSpc>
              <a:spcBef>
                <a:spcPts val="1000"/>
              </a:spcBef>
              <a:spcAft>
                <a:spcPts val="1200"/>
              </a:spcAft>
              <a:buClrTx/>
              <a:buSzTx/>
              <a:buNone/>
              <a:tabLst/>
              <a:defRPr/>
            </a:pPr>
            <a:r>
              <a:rPr lang="sv-SE" altLang="sv-SE" sz="3200">
                <a:solidFill>
                  <a:prstClr val="white"/>
                </a:solidFill>
                <a:latin typeface="Arial"/>
                <a:cs typeface="Arial"/>
              </a:rPr>
              <a:t>Se klipp på nästa </a:t>
            </a:r>
            <a:r>
              <a:rPr lang="sv-SE" altLang="sv-SE" sz="3200" err="1">
                <a:solidFill>
                  <a:prstClr val="white"/>
                </a:solidFill>
                <a:latin typeface="Arial"/>
                <a:cs typeface="Arial"/>
              </a:rPr>
              <a:t>slide</a:t>
            </a:r>
            <a:r>
              <a:rPr lang="sv-SE" altLang="sv-SE" sz="3200">
                <a:solidFill>
                  <a:prstClr val="white"/>
                </a:solidFill>
                <a:latin typeface="Arial"/>
                <a:cs typeface="Arial"/>
              </a:rPr>
              <a:t>.</a:t>
            </a:r>
            <a:endParaRPr kumimoji="0" lang="sv-SE" altLang="sv-SE" sz="3200" b="0" i="0" u="none" strike="noStrike" kern="1200" cap="none" spc="0" normalizeH="0" baseline="0" noProof="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10041226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143A84"/>
        </a:solidFill>
        <a:effectLst/>
      </p:bgPr>
    </p:bg>
    <p:spTree>
      <p:nvGrpSpPr>
        <p:cNvPr id="1" name="">
          <a:extLst>
            <a:ext uri="{FF2B5EF4-FFF2-40B4-BE49-F238E27FC236}">
              <a16:creationId xmlns:a16="http://schemas.microsoft.com/office/drawing/2014/main" id="{CFAA6306-5EC6-17CA-54A3-D32198D7B4E4}"/>
            </a:ext>
          </a:extLst>
        </p:cNvPr>
        <p:cNvGrpSpPr/>
        <p:nvPr/>
      </p:nvGrpSpPr>
      <p:grpSpPr>
        <a:xfrm>
          <a:off x="0" y="0"/>
          <a:ext cx="0" cy="0"/>
          <a:chOff x="0" y="0"/>
          <a:chExt cx="0" cy="0"/>
        </a:xfrm>
      </p:grpSpPr>
      <p:sp>
        <p:nvSpPr>
          <p:cNvPr id="2" name="Sexhörning 1">
            <a:extLst>
              <a:ext uri="{FF2B5EF4-FFF2-40B4-BE49-F238E27FC236}">
                <a16:creationId xmlns:a16="http://schemas.microsoft.com/office/drawing/2014/main" id="{CA91B6A1-3D67-3D6F-0F54-5F2B2D939FF2}"/>
              </a:ext>
            </a:extLst>
          </p:cNvPr>
          <p:cNvSpPr/>
          <p:nvPr/>
        </p:nvSpPr>
        <p:spPr>
          <a:xfrm>
            <a:off x="-3625225" y="-260498"/>
            <a:ext cx="8559636" cy="737899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ubrik 1">
            <a:extLst>
              <a:ext uri="{FF2B5EF4-FFF2-40B4-BE49-F238E27FC236}">
                <a16:creationId xmlns:a16="http://schemas.microsoft.com/office/drawing/2014/main" id="{D1FF5B42-C133-D710-5EF4-0071626B2440}"/>
              </a:ext>
            </a:extLst>
          </p:cNvPr>
          <p:cNvSpPr txBox="1">
            <a:spLocks/>
          </p:cNvSpPr>
          <p:nvPr/>
        </p:nvSpPr>
        <p:spPr>
          <a:xfrm>
            <a:off x="168023" y="2766218"/>
            <a:ext cx="4905636"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altLang="sv-SE" sz="4000" b="1">
                <a:solidFill>
                  <a:srgbClr val="143A84"/>
                </a:solidFill>
                <a:latin typeface="Arial"/>
                <a:cs typeface="Arial"/>
              </a:rPr>
              <a:t>Passivt spel (7:11)</a:t>
            </a:r>
          </a:p>
        </p:txBody>
      </p:sp>
      <p:sp>
        <p:nvSpPr>
          <p:cNvPr id="12" name="Platshållare för innehåll 2">
            <a:extLst>
              <a:ext uri="{FF2B5EF4-FFF2-40B4-BE49-F238E27FC236}">
                <a16:creationId xmlns:a16="http://schemas.microsoft.com/office/drawing/2014/main" id="{6D9C55EB-860E-0064-8045-C385A9D52A2F}"/>
              </a:ext>
            </a:extLst>
          </p:cNvPr>
          <p:cNvSpPr txBox="1">
            <a:spLocks/>
          </p:cNvSpPr>
          <p:nvPr/>
        </p:nvSpPr>
        <p:spPr>
          <a:xfrm>
            <a:off x="6011779" y="768535"/>
            <a:ext cx="5472224" cy="53209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sv-SE" altLang="sv-SE" sz="2400">
                <a:solidFill>
                  <a:schemeClr val="bg1"/>
                </a:solidFill>
                <a:latin typeface="Arial"/>
                <a:cs typeface="Arial"/>
              </a:rPr>
              <a:t>Vad innebär passivt spel?</a:t>
            </a:r>
          </a:p>
          <a:p>
            <a:pPr marL="0" indent="0">
              <a:spcAft>
                <a:spcPts val="1200"/>
              </a:spcAft>
              <a:buNone/>
            </a:pPr>
            <a:r>
              <a:rPr lang="sv-SE" altLang="sv-SE" sz="2400">
                <a:solidFill>
                  <a:schemeClr val="bg1"/>
                </a:solidFill>
                <a:latin typeface="Arial"/>
                <a:cs typeface="Arial"/>
              </a:rPr>
              <a:t>Passivt spel är när ett lag behåller bollen utan att göra något synbart försök att anfalla eller komma till skott på mål.</a:t>
            </a:r>
          </a:p>
          <a:p>
            <a:pPr marL="0" indent="0">
              <a:spcAft>
                <a:spcPts val="1200"/>
              </a:spcAft>
              <a:buNone/>
            </a:pPr>
            <a:r>
              <a:rPr lang="sv-SE" altLang="sv-SE" sz="2400">
                <a:solidFill>
                  <a:schemeClr val="bg1"/>
                </a:solidFill>
                <a:latin typeface="Arial"/>
                <a:cs typeface="Arial"/>
              </a:rPr>
              <a:t>Hur agerar domaren om anfallet inte går mot mål?</a:t>
            </a:r>
          </a:p>
          <a:p>
            <a:pPr marL="0" indent="0">
              <a:spcAft>
                <a:spcPts val="1200"/>
              </a:spcAft>
              <a:buNone/>
            </a:pPr>
            <a:endParaRPr lang="sv-SE" altLang="sv-SE" sz="2400">
              <a:solidFill>
                <a:schemeClr val="bg1"/>
              </a:solidFill>
              <a:latin typeface="Arial"/>
              <a:cs typeface="Arial"/>
            </a:endParaRPr>
          </a:p>
          <a:p>
            <a:pPr marL="0" indent="0">
              <a:spcAft>
                <a:spcPts val="1200"/>
              </a:spcAft>
              <a:buNone/>
            </a:pPr>
            <a:r>
              <a:rPr lang="sv-SE" altLang="sv-SE" sz="2400">
                <a:solidFill>
                  <a:schemeClr val="bg1"/>
                </a:solidFill>
                <a:latin typeface="Arial"/>
                <a:cs typeface="Arial"/>
              </a:rPr>
              <a:t>U14 och yngre. Ej räkna antal passningar när armen är uppe och varnar för passivt spel.</a:t>
            </a:r>
          </a:p>
          <a:p>
            <a:pPr marL="0" indent="0">
              <a:spcAft>
                <a:spcPts val="1200"/>
              </a:spcAft>
              <a:buNone/>
            </a:pPr>
            <a:endParaRPr lang="sv-SE" altLang="sv-SE" sz="2400">
              <a:solidFill>
                <a:schemeClr val="bg1"/>
              </a:solidFill>
              <a:latin typeface="Arial"/>
              <a:cs typeface="Arial"/>
            </a:endParaRPr>
          </a:p>
        </p:txBody>
      </p:sp>
    </p:spTree>
    <p:extLst>
      <p:ext uri="{BB962C8B-B14F-4D97-AF65-F5344CB8AC3E}">
        <p14:creationId xmlns:p14="http://schemas.microsoft.com/office/powerpoint/2010/main" val="24426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143A84"/>
        </a:solidFill>
        <a:effectLst/>
      </p:bgPr>
    </p:bg>
    <p:spTree>
      <p:nvGrpSpPr>
        <p:cNvPr id="1" name="">
          <a:extLst>
            <a:ext uri="{FF2B5EF4-FFF2-40B4-BE49-F238E27FC236}">
              <a16:creationId xmlns:a16="http://schemas.microsoft.com/office/drawing/2014/main" id="{C8429285-796A-8A0E-E4F0-DB738D43EA94}"/>
            </a:ext>
          </a:extLst>
        </p:cNvPr>
        <p:cNvGrpSpPr/>
        <p:nvPr/>
      </p:nvGrpSpPr>
      <p:grpSpPr>
        <a:xfrm>
          <a:off x="0" y="0"/>
          <a:ext cx="0" cy="0"/>
          <a:chOff x="0" y="0"/>
          <a:chExt cx="0" cy="0"/>
        </a:xfrm>
      </p:grpSpPr>
      <p:sp>
        <p:nvSpPr>
          <p:cNvPr id="2" name="Sexhörning 1">
            <a:extLst>
              <a:ext uri="{FF2B5EF4-FFF2-40B4-BE49-F238E27FC236}">
                <a16:creationId xmlns:a16="http://schemas.microsoft.com/office/drawing/2014/main" id="{95450727-B551-145D-2C78-413692957C95}"/>
              </a:ext>
            </a:extLst>
          </p:cNvPr>
          <p:cNvSpPr/>
          <p:nvPr/>
        </p:nvSpPr>
        <p:spPr>
          <a:xfrm>
            <a:off x="-3625225" y="-260498"/>
            <a:ext cx="8559636" cy="737899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ubrik 1">
            <a:extLst>
              <a:ext uri="{FF2B5EF4-FFF2-40B4-BE49-F238E27FC236}">
                <a16:creationId xmlns:a16="http://schemas.microsoft.com/office/drawing/2014/main" id="{9AE03F4F-6C1E-E64E-9483-35EC9CC1BD1F}"/>
              </a:ext>
            </a:extLst>
          </p:cNvPr>
          <p:cNvSpPr txBox="1">
            <a:spLocks/>
          </p:cNvSpPr>
          <p:nvPr/>
        </p:nvSpPr>
        <p:spPr>
          <a:xfrm>
            <a:off x="165873" y="2766218"/>
            <a:ext cx="4905636"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altLang="sv-SE" sz="4000" b="1" i="0" u="none" strike="noStrike" kern="1200" cap="none" spc="0" normalizeH="0" baseline="0" noProof="0">
                <a:ln>
                  <a:noFill/>
                </a:ln>
                <a:solidFill>
                  <a:srgbClr val="143A84"/>
                </a:solidFill>
                <a:effectLst/>
                <a:uLnTx/>
                <a:uFillTx/>
                <a:latin typeface="Arial"/>
                <a:ea typeface="+mj-ea"/>
                <a:cs typeface="Arial"/>
              </a:rPr>
              <a:t>Passivt spel (7:11)</a:t>
            </a:r>
          </a:p>
        </p:txBody>
      </p:sp>
      <p:sp>
        <p:nvSpPr>
          <p:cNvPr id="12" name="Platshållare för innehåll 2">
            <a:extLst>
              <a:ext uri="{FF2B5EF4-FFF2-40B4-BE49-F238E27FC236}">
                <a16:creationId xmlns:a16="http://schemas.microsoft.com/office/drawing/2014/main" id="{A1E18DEB-DCA1-7E68-76EC-253B2E3B0913}"/>
              </a:ext>
            </a:extLst>
          </p:cNvPr>
          <p:cNvSpPr txBox="1">
            <a:spLocks/>
          </p:cNvSpPr>
          <p:nvPr/>
        </p:nvSpPr>
        <p:spPr>
          <a:xfrm>
            <a:off x="5231757" y="768535"/>
            <a:ext cx="6252246" cy="53209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a:pPr>
            <a:r>
              <a:rPr kumimoji="0" lang="sv-SE" altLang="sv-SE" sz="2400" b="0" i="0" u="none" strike="noStrike" kern="1200" cap="none" spc="0" normalizeH="0" baseline="0" noProof="0">
                <a:ln>
                  <a:noFill/>
                </a:ln>
                <a:solidFill>
                  <a:prstClr val="white"/>
                </a:solidFill>
                <a:effectLst/>
                <a:uLnTx/>
                <a:uFillTx/>
                <a:latin typeface="Arial"/>
                <a:ea typeface="+mn-ea"/>
                <a:cs typeface="Arial"/>
              </a:rPr>
              <a:t>När tas armen med förvarningstecknet ner?</a:t>
            </a:r>
          </a:p>
          <a:p>
            <a:pPr marL="457200" marR="0" lvl="0" indent="-457200" algn="l" defTabSz="914400" rtl="0" eaLnBrk="1" fontAlgn="auto" latinLnBrk="0" hangingPunct="1">
              <a:lnSpc>
                <a:spcPct val="90000"/>
              </a:lnSpc>
              <a:spcBef>
                <a:spcPts val="1000"/>
              </a:spcBef>
              <a:spcAft>
                <a:spcPts val="1200"/>
              </a:spcAft>
              <a:buClrTx/>
              <a:buSzTx/>
              <a:buAutoNum type="arabicPeriod"/>
              <a:tabLst/>
              <a:defRPr/>
            </a:pPr>
            <a:r>
              <a:rPr lang="sv-SE" altLang="sv-SE" sz="2400">
                <a:solidFill>
                  <a:prstClr val="white"/>
                </a:solidFill>
                <a:latin typeface="Arial"/>
                <a:cs typeface="Arial"/>
              </a:rPr>
              <a:t>Om ett skott emot mål nuddar målvakt eller målställning och går ut till anfallarna igen.</a:t>
            </a:r>
          </a:p>
          <a:p>
            <a:pPr marL="457200" marR="0" lvl="0" indent="-457200" algn="l" defTabSz="914400" rtl="0" eaLnBrk="1" fontAlgn="auto" latinLnBrk="0" hangingPunct="1">
              <a:lnSpc>
                <a:spcPct val="90000"/>
              </a:lnSpc>
              <a:spcBef>
                <a:spcPts val="1000"/>
              </a:spcBef>
              <a:spcAft>
                <a:spcPts val="1200"/>
              </a:spcAft>
              <a:buClrTx/>
              <a:buSzTx/>
              <a:buAutoNum type="arabicPeriod"/>
              <a:tabLst/>
              <a:defRPr/>
            </a:pPr>
            <a:r>
              <a:rPr kumimoji="0" lang="sv-SE" altLang="sv-SE" sz="2400" b="0" i="0" u="none" strike="noStrike" kern="1200" cap="none" spc="0" normalizeH="0" baseline="0" noProof="0">
                <a:ln>
                  <a:noFill/>
                </a:ln>
                <a:solidFill>
                  <a:prstClr val="white"/>
                </a:solidFill>
                <a:effectLst/>
                <a:uLnTx/>
                <a:uFillTx/>
                <a:latin typeface="Arial"/>
                <a:ea typeface="+mn-ea"/>
                <a:cs typeface="Arial"/>
              </a:rPr>
              <a:t>Om det är en bestraffning på en försvarsspelare.</a:t>
            </a:r>
            <a:br>
              <a:rPr kumimoji="0" lang="sv-SE" altLang="sv-SE" sz="2400" b="0" i="0" u="none" strike="noStrike" kern="1200" cap="none" spc="0" normalizeH="0" baseline="0" noProof="0">
                <a:ln>
                  <a:noFill/>
                </a:ln>
                <a:solidFill>
                  <a:prstClr val="white"/>
                </a:solidFill>
                <a:effectLst/>
                <a:uLnTx/>
                <a:uFillTx/>
                <a:latin typeface="Arial"/>
                <a:ea typeface="+mn-ea"/>
                <a:cs typeface="Arial"/>
              </a:rPr>
            </a:br>
            <a:r>
              <a:rPr kumimoji="0" lang="sv-SE" altLang="sv-SE" sz="2400" b="0" i="0" u="none" strike="noStrike" kern="1200" cap="none" spc="0" normalizeH="0" baseline="0" noProof="0">
                <a:ln>
                  <a:noFill/>
                </a:ln>
                <a:solidFill>
                  <a:prstClr val="white"/>
                </a:solidFill>
                <a:effectLst/>
                <a:uLnTx/>
                <a:uFillTx/>
                <a:latin typeface="Arial"/>
                <a:ea typeface="+mn-ea"/>
                <a:cs typeface="Arial"/>
              </a:rPr>
              <a:t>Ex gult kort, 2min.</a:t>
            </a:r>
          </a:p>
        </p:txBody>
      </p:sp>
    </p:spTree>
    <p:extLst>
      <p:ext uri="{BB962C8B-B14F-4D97-AF65-F5344CB8AC3E}">
        <p14:creationId xmlns:p14="http://schemas.microsoft.com/office/powerpoint/2010/main" val="388858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143A84"/>
        </a:solidFill>
        <a:effectLst/>
      </p:bgPr>
    </p:bg>
    <p:spTree>
      <p:nvGrpSpPr>
        <p:cNvPr id="1" name="">
          <a:extLst>
            <a:ext uri="{FF2B5EF4-FFF2-40B4-BE49-F238E27FC236}">
              <a16:creationId xmlns:a16="http://schemas.microsoft.com/office/drawing/2014/main" id="{17EB5DD5-F980-D50D-0438-02208FDFD88C}"/>
            </a:ext>
          </a:extLst>
        </p:cNvPr>
        <p:cNvGrpSpPr/>
        <p:nvPr/>
      </p:nvGrpSpPr>
      <p:grpSpPr>
        <a:xfrm>
          <a:off x="0" y="0"/>
          <a:ext cx="0" cy="0"/>
          <a:chOff x="0" y="0"/>
          <a:chExt cx="0" cy="0"/>
        </a:xfrm>
      </p:grpSpPr>
      <p:sp>
        <p:nvSpPr>
          <p:cNvPr id="2" name="Sexhörning 1">
            <a:extLst>
              <a:ext uri="{FF2B5EF4-FFF2-40B4-BE49-F238E27FC236}">
                <a16:creationId xmlns:a16="http://schemas.microsoft.com/office/drawing/2014/main" id="{E68EC8EB-89D2-30B5-8D0E-1AE01E302E80}"/>
              </a:ext>
            </a:extLst>
          </p:cNvPr>
          <p:cNvSpPr/>
          <p:nvPr/>
        </p:nvSpPr>
        <p:spPr>
          <a:xfrm>
            <a:off x="-3625225" y="-260498"/>
            <a:ext cx="8559636" cy="737899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ubrik 1">
            <a:extLst>
              <a:ext uri="{FF2B5EF4-FFF2-40B4-BE49-F238E27FC236}">
                <a16:creationId xmlns:a16="http://schemas.microsoft.com/office/drawing/2014/main" id="{2A33DA6A-3DE0-4FE4-532C-4BF2EE96F568}"/>
              </a:ext>
            </a:extLst>
          </p:cNvPr>
          <p:cNvSpPr txBox="1">
            <a:spLocks/>
          </p:cNvSpPr>
          <p:nvPr/>
        </p:nvSpPr>
        <p:spPr>
          <a:xfrm>
            <a:off x="114262" y="2766219"/>
            <a:ext cx="4934411"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altLang="sv-SE" sz="4000" b="1">
                <a:solidFill>
                  <a:srgbClr val="143A84"/>
                </a:solidFill>
                <a:latin typeface="Arial"/>
                <a:cs typeface="Arial"/>
              </a:rPr>
              <a:t>Punktmarkering</a:t>
            </a:r>
          </a:p>
        </p:txBody>
      </p:sp>
      <p:sp>
        <p:nvSpPr>
          <p:cNvPr id="12" name="Platshållare för innehåll 2">
            <a:extLst>
              <a:ext uri="{FF2B5EF4-FFF2-40B4-BE49-F238E27FC236}">
                <a16:creationId xmlns:a16="http://schemas.microsoft.com/office/drawing/2014/main" id="{A2A3C6F5-F89F-F155-8667-F76ACBD4110D}"/>
              </a:ext>
            </a:extLst>
          </p:cNvPr>
          <p:cNvSpPr txBox="1">
            <a:spLocks/>
          </p:cNvSpPr>
          <p:nvPr/>
        </p:nvSpPr>
        <p:spPr>
          <a:xfrm>
            <a:off x="5339108" y="1345266"/>
            <a:ext cx="6898104" cy="49987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sv-SE" altLang="sv-SE">
                <a:solidFill>
                  <a:schemeClr val="bg1"/>
                </a:solidFill>
                <a:latin typeface="Arial"/>
                <a:cs typeface="Arial"/>
              </a:rPr>
              <a:t>Det är inte tillåtet (Punktmarkering): </a:t>
            </a:r>
            <a:br>
              <a:rPr lang="sv-SE" altLang="sv-SE">
                <a:solidFill>
                  <a:schemeClr val="bg1"/>
                </a:solidFill>
                <a:latin typeface="Arial"/>
                <a:cs typeface="Arial"/>
              </a:rPr>
            </a:br>
            <a:br>
              <a:rPr lang="sv-SE" altLang="sv-SE">
                <a:solidFill>
                  <a:schemeClr val="bg1"/>
                </a:solidFill>
                <a:latin typeface="Arial"/>
                <a:cs typeface="Arial"/>
              </a:rPr>
            </a:br>
            <a:r>
              <a:rPr lang="sv-SE" altLang="sv-SE">
                <a:solidFill>
                  <a:schemeClr val="bg1"/>
                </a:solidFill>
                <a:latin typeface="Arial"/>
                <a:cs typeface="Arial"/>
              </a:rPr>
              <a:t>Ensidigt följa en (1) eller två (2) icke bollförande spelare utanför frikastlinjen.</a:t>
            </a:r>
          </a:p>
          <a:p>
            <a:pPr marL="0" indent="0">
              <a:spcAft>
                <a:spcPts val="1200"/>
              </a:spcAft>
              <a:buNone/>
            </a:pPr>
            <a:r>
              <a:rPr lang="sv-SE" altLang="sv-SE">
                <a:solidFill>
                  <a:schemeClr val="bg1"/>
                </a:solidFill>
                <a:latin typeface="Arial"/>
                <a:cs typeface="Arial"/>
              </a:rPr>
              <a:t>Om försvaret lyfter lika många spelare ovanför frikastlinjen som det finns anfallsspelare ovanför frikastlinjen så är det inte att betrakta som punktmarkering.</a:t>
            </a:r>
          </a:p>
          <a:p>
            <a:pPr marL="0" indent="0">
              <a:spcAft>
                <a:spcPts val="1200"/>
              </a:spcAft>
              <a:buNone/>
            </a:pPr>
            <a:r>
              <a:rPr lang="sv-SE" altLang="sv-SE">
                <a:solidFill>
                  <a:schemeClr val="bg1"/>
                </a:solidFill>
                <a:latin typeface="Arial"/>
                <a:cs typeface="Arial"/>
              </a:rPr>
              <a:t>Gäller upp till och med U16.</a:t>
            </a:r>
          </a:p>
        </p:txBody>
      </p:sp>
    </p:spTree>
    <p:extLst>
      <p:ext uri="{BB962C8B-B14F-4D97-AF65-F5344CB8AC3E}">
        <p14:creationId xmlns:p14="http://schemas.microsoft.com/office/powerpoint/2010/main" val="140039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143A84"/>
        </a:solidFill>
        <a:effectLst/>
      </p:bgPr>
    </p:bg>
    <p:spTree>
      <p:nvGrpSpPr>
        <p:cNvPr id="1" name="">
          <a:extLst>
            <a:ext uri="{FF2B5EF4-FFF2-40B4-BE49-F238E27FC236}">
              <a16:creationId xmlns:a16="http://schemas.microsoft.com/office/drawing/2014/main" id="{178796E5-BF5E-0FFA-F736-EAE5DC22B191}"/>
            </a:ext>
          </a:extLst>
        </p:cNvPr>
        <p:cNvGrpSpPr/>
        <p:nvPr/>
      </p:nvGrpSpPr>
      <p:grpSpPr>
        <a:xfrm>
          <a:off x="0" y="0"/>
          <a:ext cx="0" cy="0"/>
          <a:chOff x="0" y="0"/>
          <a:chExt cx="0" cy="0"/>
        </a:xfrm>
      </p:grpSpPr>
      <p:sp>
        <p:nvSpPr>
          <p:cNvPr id="2" name="Sexhörning 1">
            <a:extLst>
              <a:ext uri="{FF2B5EF4-FFF2-40B4-BE49-F238E27FC236}">
                <a16:creationId xmlns:a16="http://schemas.microsoft.com/office/drawing/2014/main" id="{D1BED666-17FF-80A9-66CA-04BB32BB53E6}"/>
              </a:ext>
            </a:extLst>
          </p:cNvPr>
          <p:cNvSpPr/>
          <p:nvPr/>
        </p:nvSpPr>
        <p:spPr>
          <a:xfrm>
            <a:off x="-3625225" y="-260498"/>
            <a:ext cx="8559636" cy="737899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latshållare för innehåll 2">
            <a:extLst>
              <a:ext uri="{FF2B5EF4-FFF2-40B4-BE49-F238E27FC236}">
                <a16:creationId xmlns:a16="http://schemas.microsoft.com/office/drawing/2014/main" id="{68954A17-F305-DD5E-75C1-76FC14010E21}"/>
              </a:ext>
            </a:extLst>
          </p:cNvPr>
          <p:cNvSpPr txBox="1">
            <a:spLocks/>
          </p:cNvSpPr>
          <p:nvPr/>
        </p:nvSpPr>
        <p:spPr>
          <a:xfrm>
            <a:off x="5411882" y="1781179"/>
            <a:ext cx="6163590" cy="36636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sv-SE" altLang="sv-SE">
                <a:solidFill>
                  <a:schemeClr val="bg1"/>
                </a:solidFill>
                <a:latin typeface="Arial"/>
                <a:cs typeface="Arial"/>
              </a:rPr>
              <a:t>Om ett lag punktmarkerar ska du som domare:</a:t>
            </a:r>
          </a:p>
          <a:p>
            <a:pPr marL="514350" indent="-514350">
              <a:spcAft>
                <a:spcPts val="1200"/>
              </a:spcAft>
              <a:buFont typeface="+mj-lt"/>
              <a:buAutoNum type="arabicPeriod"/>
            </a:pPr>
            <a:r>
              <a:rPr lang="sv-SE" altLang="sv-SE">
                <a:solidFill>
                  <a:schemeClr val="bg1"/>
                </a:solidFill>
                <a:latin typeface="Arial"/>
                <a:cs typeface="Arial"/>
              </a:rPr>
              <a:t>Säga till tränare till laget att detta sker så att de får chans att ändra.</a:t>
            </a:r>
          </a:p>
          <a:p>
            <a:pPr marL="514350" indent="-514350">
              <a:spcAft>
                <a:spcPts val="1200"/>
              </a:spcAft>
              <a:buFont typeface="+mj-lt"/>
              <a:buAutoNum type="arabicPeriod"/>
            </a:pPr>
            <a:r>
              <a:rPr lang="sv-SE" altLang="sv-SE">
                <a:solidFill>
                  <a:schemeClr val="bg1"/>
                </a:solidFill>
                <a:latin typeface="Arial"/>
                <a:cs typeface="Arial"/>
              </a:rPr>
              <a:t>Om fortsatt punktmarkering. Progressiv bestraffning av ledare. Börjar med varning.</a:t>
            </a:r>
            <a:br>
              <a:rPr lang="sv-SE" altLang="sv-SE">
                <a:solidFill>
                  <a:schemeClr val="bg1"/>
                </a:solidFill>
                <a:latin typeface="Arial"/>
                <a:cs typeface="Arial"/>
              </a:rPr>
            </a:br>
            <a:br>
              <a:rPr lang="sv-SE" altLang="sv-SE">
                <a:solidFill>
                  <a:schemeClr val="bg1"/>
                </a:solidFill>
                <a:latin typeface="Arial"/>
                <a:cs typeface="Arial"/>
              </a:rPr>
            </a:br>
            <a:endParaRPr lang="sv-SE" altLang="sv-SE">
              <a:solidFill>
                <a:schemeClr val="bg1"/>
              </a:solidFill>
              <a:latin typeface="Arial"/>
              <a:cs typeface="Arial"/>
            </a:endParaRPr>
          </a:p>
        </p:txBody>
      </p:sp>
      <p:sp>
        <p:nvSpPr>
          <p:cNvPr id="3" name="Rubrik 1">
            <a:extLst>
              <a:ext uri="{FF2B5EF4-FFF2-40B4-BE49-F238E27FC236}">
                <a16:creationId xmlns:a16="http://schemas.microsoft.com/office/drawing/2014/main" id="{F3A1D1D9-D1FE-D0E3-254C-7D746E91403E}"/>
              </a:ext>
            </a:extLst>
          </p:cNvPr>
          <p:cNvSpPr txBox="1">
            <a:spLocks/>
          </p:cNvSpPr>
          <p:nvPr/>
        </p:nvSpPr>
        <p:spPr>
          <a:xfrm>
            <a:off x="114262" y="2766219"/>
            <a:ext cx="4934411"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altLang="sv-SE" sz="4000" b="1">
                <a:solidFill>
                  <a:srgbClr val="143A84"/>
                </a:solidFill>
                <a:latin typeface="Arial"/>
                <a:cs typeface="Arial"/>
              </a:rPr>
              <a:t>Punktmarkering</a:t>
            </a:r>
          </a:p>
        </p:txBody>
      </p:sp>
    </p:spTree>
    <p:extLst>
      <p:ext uri="{BB962C8B-B14F-4D97-AF65-F5344CB8AC3E}">
        <p14:creationId xmlns:p14="http://schemas.microsoft.com/office/powerpoint/2010/main" val="157076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143A84"/>
        </a:solidFill>
        <a:effectLst/>
      </p:bgPr>
    </p:bg>
    <p:spTree>
      <p:nvGrpSpPr>
        <p:cNvPr id="1" name="">
          <a:extLst>
            <a:ext uri="{FF2B5EF4-FFF2-40B4-BE49-F238E27FC236}">
              <a16:creationId xmlns:a16="http://schemas.microsoft.com/office/drawing/2014/main" id="{48C87904-458F-81B3-F36F-18A7DCBD680F}"/>
            </a:ext>
          </a:extLst>
        </p:cNvPr>
        <p:cNvGrpSpPr/>
        <p:nvPr/>
      </p:nvGrpSpPr>
      <p:grpSpPr>
        <a:xfrm>
          <a:off x="0" y="0"/>
          <a:ext cx="0" cy="0"/>
          <a:chOff x="0" y="0"/>
          <a:chExt cx="0" cy="0"/>
        </a:xfrm>
      </p:grpSpPr>
      <p:sp>
        <p:nvSpPr>
          <p:cNvPr id="2" name="Sexhörning 1">
            <a:extLst>
              <a:ext uri="{FF2B5EF4-FFF2-40B4-BE49-F238E27FC236}">
                <a16:creationId xmlns:a16="http://schemas.microsoft.com/office/drawing/2014/main" id="{45DB4450-5337-792C-4FF8-86B3654415D4}"/>
              </a:ext>
            </a:extLst>
          </p:cNvPr>
          <p:cNvSpPr/>
          <p:nvPr/>
        </p:nvSpPr>
        <p:spPr>
          <a:xfrm>
            <a:off x="-3625225" y="-260498"/>
            <a:ext cx="8559636" cy="737899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ubrik 1">
            <a:extLst>
              <a:ext uri="{FF2B5EF4-FFF2-40B4-BE49-F238E27FC236}">
                <a16:creationId xmlns:a16="http://schemas.microsoft.com/office/drawing/2014/main" id="{4DA7F495-0CC4-C429-B1B8-1F6D313BB482}"/>
              </a:ext>
            </a:extLst>
          </p:cNvPr>
          <p:cNvSpPr txBox="1">
            <a:spLocks/>
          </p:cNvSpPr>
          <p:nvPr/>
        </p:nvSpPr>
        <p:spPr>
          <a:xfrm>
            <a:off x="654593" y="2766219"/>
            <a:ext cx="4934411"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altLang="sv-SE" sz="4000" b="1">
                <a:solidFill>
                  <a:srgbClr val="143A84"/>
                </a:solidFill>
                <a:latin typeface="Arial"/>
                <a:cs typeface="Arial"/>
              </a:rPr>
              <a:t>Punktmarkering</a:t>
            </a:r>
          </a:p>
        </p:txBody>
      </p:sp>
      <p:sp>
        <p:nvSpPr>
          <p:cNvPr id="12" name="Platshållare för innehåll 2">
            <a:extLst>
              <a:ext uri="{FF2B5EF4-FFF2-40B4-BE49-F238E27FC236}">
                <a16:creationId xmlns:a16="http://schemas.microsoft.com/office/drawing/2014/main" id="{5F23E512-9ACD-A744-705C-46FD397A496F}"/>
              </a:ext>
            </a:extLst>
          </p:cNvPr>
          <p:cNvSpPr txBox="1">
            <a:spLocks/>
          </p:cNvSpPr>
          <p:nvPr/>
        </p:nvSpPr>
        <p:spPr>
          <a:xfrm>
            <a:off x="5133908" y="259478"/>
            <a:ext cx="6898104" cy="63390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sv-SE" altLang="sv-SE" sz="3200">
                <a:solidFill>
                  <a:schemeClr val="bg1"/>
                </a:solidFill>
                <a:latin typeface="Arial"/>
                <a:cs typeface="Arial"/>
              </a:rPr>
              <a:t>Det kan aldrig bli punktmarkering när:</a:t>
            </a:r>
          </a:p>
          <a:p>
            <a:pPr>
              <a:spcAft>
                <a:spcPts val="1200"/>
              </a:spcAft>
            </a:pPr>
            <a:r>
              <a:rPr lang="sv-SE" altLang="sv-SE" sz="2400">
                <a:solidFill>
                  <a:schemeClr val="bg1"/>
                </a:solidFill>
                <a:latin typeface="Arial"/>
                <a:cs typeface="Arial"/>
              </a:rPr>
              <a:t>En försvarare inte följer en spelare över zonerna. T.ex. en center / spets som rör sig upp och ned i ett 5-1 försvar.</a:t>
            </a:r>
            <a:endParaRPr lang="sv-SE" altLang="sv-SE" sz="3200">
              <a:solidFill>
                <a:schemeClr val="bg1"/>
              </a:solidFill>
              <a:latin typeface="Arial"/>
              <a:cs typeface="Arial"/>
            </a:endParaRPr>
          </a:p>
          <a:p>
            <a:pPr>
              <a:spcAft>
                <a:spcPts val="1200"/>
              </a:spcAft>
            </a:pPr>
            <a:r>
              <a:rPr lang="sv-SE" altLang="sv-SE" sz="2400">
                <a:solidFill>
                  <a:schemeClr val="bg1"/>
                </a:solidFill>
                <a:latin typeface="Arial"/>
                <a:cs typeface="Arial"/>
              </a:rPr>
              <a:t>En försvarare utgår från 9m-linjen och följer en spelare för att sedan gå ned till 9m-linjen igen, även om detta sker över flera zoner.</a:t>
            </a:r>
          </a:p>
          <a:p>
            <a:pPr>
              <a:spcAft>
                <a:spcPts val="1200"/>
              </a:spcAft>
            </a:pPr>
            <a:r>
              <a:rPr lang="sv-SE" altLang="sv-SE" sz="2400">
                <a:solidFill>
                  <a:schemeClr val="bg1"/>
                </a:solidFill>
                <a:latin typeface="Arial"/>
                <a:cs typeface="Arial"/>
              </a:rPr>
              <a:t>En eller två försvarare rör sig upp och ned från 9m-linjen eller följer spelare över zon och sedan återigen backar ned till 9m-linjen, till exempel vid 4-2 försvar.</a:t>
            </a:r>
          </a:p>
          <a:p>
            <a:pPr>
              <a:spcAft>
                <a:spcPts val="1200"/>
              </a:spcAft>
            </a:pPr>
            <a:r>
              <a:rPr lang="sv-SE" altLang="sv-SE" sz="2400">
                <a:solidFill>
                  <a:schemeClr val="bg1"/>
                </a:solidFill>
                <a:latin typeface="Arial"/>
                <a:cs typeface="Arial"/>
              </a:rPr>
              <a:t>När försvaret utgår från en offensiv utgångspunkt så som vid 3-2-1, 3-3 eller man-man.</a:t>
            </a:r>
            <a:br>
              <a:rPr lang="sv-SE" altLang="sv-SE" sz="3200">
                <a:solidFill>
                  <a:schemeClr val="bg1"/>
                </a:solidFill>
                <a:latin typeface="Arial"/>
                <a:cs typeface="Arial"/>
              </a:rPr>
            </a:br>
            <a:endParaRPr lang="sv-SE" altLang="sv-SE" sz="3200">
              <a:solidFill>
                <a:schemeClr val="bg1"/>
              </a:solidFill>
              <a:latin typeface="Arial"/>
              <a:cs typeface="Arial"/>
            </a:endParaRPr>
          </a:p>
        </p:txBody>
      </p:sp>
    </p:spTree>
    <p:extLst>
      <p:ext uri="{BB962C8B-B14F-4D97-AF65-F5344CB8AC3E}">
        <p14:creationId xmlns:p14="http://schemas.microsoft.com/office/powerpoint/2010/main" val="390165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5B446-2F6E-970F-4958-ECC536A7E56F}"/>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0CDA3242-B4C7-160A-1034-9239FA87C621}"/>
              </a:ext>
            </a:extLst>
          </p:cNvPr>
          <p:cNvSpPr>
            <a:spLocks noGrp="1"/>
          </p:cNvSpPr>
          <p:nvPr>
            <p:ph type="title"/>
          </p:nvPr>
        </p:nvSpPr>
        <p:spPr>
          <a:xfrm>
            <a:off x="838200" y="365125"/>
            <a:ext cx="11146536" cy="1325563"/>
          </a:xfrm>
        </p:spPr>
        <p:txBody>
          <a:bodyPr anchor="ctr">
            <a:normAutofit/>
          </a:bodyPr>
          <a:lstStyle/>
          <a:p>
            <a:r>
              <a:rPr lang="sv-SE"/>
              <a:t>Fair play-betyg (nytt 2025/2026)</a:t>
            </a:r>
          </a:p>
        </p:txBody>
      </p:sp>
      <p:sp>
        <p:nvSpPr>
          <p:cNvPr id="14" name="Content Placeholder 2">
            <a:extLst>
              <a:ext uri="{FF2B5EF4-FFF2-40B4-BE49-F238E27FC236}">
                <a16:creationId xmlns:a16="http://schemas.microsoft.com/office/drawing/2014/main" id="{F82793F1-3731-F9CB-5317-0EF074F6355E}"/>
              </a:ext>
            </a:extLst>
          </p:cNvPr>
          <p:cNvSpPr>
            <a:spLocks noGrp="1"/>
          </p:cNvSpPr>
          <p:nvPr>
            <p:ph sz="half" idx="1"/>
          </p:nvPr>
        </p:nvSpPr>
        <p:spPr>
          <a:xfrm>
            <a:off x="838200" y="1456840"/>
            <a:ext cx="10951464" cy="5401159"/>
          </a:xfrm>
        </p:spPr>
        <p:txBody>
          <a:bodyPr>
            <a:normAutofit fontScale="85000" lnSpcReduction="20000"/>
          </a:bodyPr>
          <a:lstStyle/>
          <a:p>
            <a:r>
              <a:rPr lang="en-US" err="1"/>
              <a:t>Efter</a:t>
            </a:r>
            <a:r>
              <a:rPr lang="en-US"/>
              <a:t> </a:t>
            </a:r>
            <a:r>
              <a:rPr lang="en-US" err="1"/>
              <a:t>avslutad</a:t>
            </a:r>
            <a:r>
              <a:rPr lang="en-US"/>
              <a:t> match </a:t>
            </a:r>
            <a:r>
              <a:rPr lang="en-US" err="1"/>
              <a:t>skall</a:t>
            </a:r>
            <a:r>
              <a:rPr lang="en-US"/>
              <a:t> man </a:t>
            </a:r>
            <a:r>
              <a:rPr lang="en-US" err="1"/>
              <a:t>ange</a:t>
            </a:r>
            <a:r>
              <a:rPr lang="en-US"/>
              <a:t> i </a:t>
            </a:r>
            <a:r>
              <a:rPr lang="en-US" err="1"/>
              <a:t>protokollet</a:t>
            </a:r>
            <a:r>
              <a:rPr lang="en-US"/>
              <a:t> </a:t>
            </a:r>
            <a:r>
              <a:rPr lang="en-US" err="1"/>
              <a:t>gällande</a:t>
            </a:r>
            <a:r>
              <a:rPr lang="en-US"/>
              <a:t> </a:t>
            </a:r>
            <a:br>
              <a:rPr lang="en-US"/>
            </a:br>
            <a:r>
              <a:rPr lang="en-US"/>
              <a:t>Fair play</a:t>
            </a:r>
          </a:p>
          <a:p>
            <a:endParaRPr lang="en-US"/>
          </a:p>
          <a:p>
            <a:r>
              <a:rPr lang="en-US" err="1"/>
              <a:t>Betyg</a:t>
            </a:r>
            <a:r>
              <a:rPr lang="en-US"/>
              <a:t> </a:t>
            </a:r>
            <a:r>
              <a:rPr lang="en-US" err="1"/>
              <a:t>mellan</a:t>
            </a:r>
            <a:r>
              <a:rPr lang="en-US"/>
              <a:t> 1 – 5.</a:t>
            </a:r>
          </a:p>
          <a:p>
            <a:r>
              <a:rPr lang="en-US" err="1"/>
              <a:t>Utgå</a:t>
            </a:r>
            <a:r>
              <a:rPr lang="en-US"/>
              <a:t> </a:t>
            </a:r>
            <a:r>
              <a:rPr lang="en-US" err="1"/>
              <a:t>ifrån</a:t>
            </a:r>
            <a:r>
              <a:rPr lang="en-US"/>
              <a:t> </a:t>
            </a:r>
            <a:r>
              <a:rPr lang="en-US" err="1"/>
              <a:t>betyg</a:t>
            </a:r>
            <a:r>
              <a:rPr lang="en-US"/>
              <a:t> 3 </a:t>
            </a:r>
            <a:r>
              <a:rPr lang="en-US" err="1"/>
              <a:t>som</a:t>
            </a:r>
            <a:r>
              <a:rPr lang="en-US"/>
              <a:t> </a:t>
            </a:r>
            <a:r>
              <a:rPr lang="en-US" err="1"/>
              <a:t>är</a:t>
            </a:r>
            <a:r>
              <a:rPr lang="en-US"/>
              <a:t> </a:t>
            </a:r>
            <a:r>
              <a:rPr lang="en-US" err="1"/>
              <a:t>neutralt</a:t>
            </a:r>
            <a:endParaRPr lang="en-US"/>
          </a:p>
          <a:p>
            <a:endParaRPr lang="en-US"/>
          </a:p>
          <a:p>
            <a:r>
              <a:rPr lang="en-US" err="1"/>
              <a:t>Områden</a:t>
            </a:r>
            <a:r>
              <a:rPr lang="en-US"/>
              <a:t> </a:t>
            </a:r>
            <a:r>
              <a:rPr lang="en-US" err="1"/>
              <a:t>som</a:t>
            </a:r>
            <a:r>
              <a:rPr lang="en-US"/>
              <a:t> </a:t>
            </a:r>
            <a:r>
              <a:rPr lang="en-US" err="1"/>
              <a:t>skall</a:t>
            </a:r>
            <a:r>
              <a:rPr lang="en-US"/>
              <a:t> </a:t>
            </a:r>
            <a:r>
              <a:rPr lang="en-US" err="1"/>
              <a:t>betygsättas</a:t>
            </a:r>
            <a:r>
              <a:rPr lang="en-US"/>
              <a:t> för </a:t>
            </a:r>
            <a:r>
              <a:rPr lang="en-US" err="1"/>
              <a:t>varje</a:t>
            </a:r>
            <a:r>
              <a:rPr lang="en-US"/>
              <a:t> lag:</a:t>
            </a:r>
          </a:p>
          <a:p>
            <a:pPr lvl="1"/>
            <a:r>
              <a:rPr lang="en-US" err="1"/>
              <a:t>Spelare</a:t>
            </a:r>
            <a:endParaRPr lang="en-US"/>
          </a:p>
          <a:p>
            <a:pPr lvl="1"/>
            <a:r>
              <a:rPr lang="en-US" err="1"/>
              <a:t>Bänken</a:t>
            </a:r>
            <a:endParaRPr lang="en-US"/>
          </a:p>
          <a:p>
            <a:pPr lvl="1"/>
            <a:r>
              <a:rPr lang="en-US" err="1"/>
              <a:t>Publiken</a:t>
            </a:r>
            <a:endParaRPr lang="en-US"/>
          </a:p>
          <a:p>
            <a:endParaRPr lang="en-US"/>
          </a:p>
          <a:p>
            <a:r>
              <a:rPr lang="en-US"/>
              <a:t>Handboll Väst </a:t>
            </a:r>
            <a:r>
              <a:rPr lang="en-US" err="1"/>
              <a:t>följer</a:t>
            </a:r>
            <a:r>
              <a:rPr lang="en-US"/>
              <a:t> </a:t>
            </a:r>
            <a:r>
              <a:rPr lang="en-US" err="1"/>
              <a:t>upp</a:t>
            </a:r>
            <a:r>
              <a:rPr lang="en-US"/>
              <a:t> dessa </a:t>
            </a:r>
            <a:r>
              <a:rPr lang="en-US" err="1"/>
              <a:t>betyg</a:t>
            </a:r>
            <a:r>
              <a:rPr lang="en-US"/>
              <a:t> för </a:t>
            </a:r>
            <a:r>
              <a:rPr lang="en-US" err="1"/>
              <a:t>att</a:t>
            </a:r>
            <a:r>
              <a:rPr lang="en-US"/>
              <a:t> </a:t>
            </a:r>
            <a:r>
              <a:rPr lang="en-US" err="1"/>
              <a:t>öka</a:t>
            </a:r>
            <a:r>
              <a:rPr lang="en-US"/>
              <a:t> </a:t>
            </a:r>
            <a:r>
              <a:rPr lang="en-US" err="1"/>
              <a:t>klimatet</a:t>
            </a:r>
            <a:r>
              <a:rPr lang="en-US"/>
              <a:t> i </a:t>
            </a:r>
            <a:r>
              <a:rPr lang="en-US" err="1"/>
              <a:t>hallarna</a:t>
            </a:r>
            <a:r>
              <a:rPr lang="en-US"/>
              <a:t>.</a:t>
            </a:r>
          </a:p>
          <a:p>
            <a:pPr marL="0" indent="0">
              <a:buNone/>
            </a:pPr>
            <a:endParaRPr lang="en-US"/>
          </a:p>
          <a:p>
            <a:r>
              <a:rPr lang="en-US"/>
              <a:t>Mer information </a:t>
            </a:r>
            <a:r>
              <a:rPr lang="en-US" err="1"/>
              <a:t>finns</a:t>
            </a:r>
            <a:r>
              <a:rPr lang="en-US"/>
              <a:t> </a:t>
            </a:r>
            <a:r>
              <a:rPr lang="en-US" err="1"/>
              <a:t>på</a:t>
            </a:r>
            <a:r>
              <a:rPr lang="en-US"/>
              <a:t> Handboll </a:t>
            </a:r>
            <a:r>
              <a:rPr lang="en-US" err="1"/>
              <a:t>Västs</a:t>
            </a:r>
            <a:r>
              <a:rPr lang="en-US"/>
              <a:t> </a:t>
            </a:r>
            <a:r>
              <a:rPr lang="en-US" err="1"/>
              <a:t>hemsida</a:t>
            </a:r>
            <a:r>
              <a:rPr lang="en-US"/>
              <a:t>.</a:t>
            </a:r>
          </a:p>
          <a:p>
            <a:r>
              <a:rPr lang="en-US"/>
              <a:t>Under </a:t>
            </a:r>
            <a:r>
              <a:rPr lang="en-US" err="1">
                <a:solidFill>
                  <a:srgbClr val="FFFF00"/>
                </a:solidFill>
                <a:hlinkClick r:id="rId3">
                  <a:extLst>
                    <a:ext uri="{A12FA001-AC4F-418D-AE19-62706E023703}">
                      <ahyp:hlinkClr xmlns:ahyp="http://schemas.microsoft.com/office/drawing/2018/hyperlinkcolor" val="tx"/>
                    </a:ext>
                  </a:extLst>
                </a:hlinkClick>
              </a:rPr>
              <a:t>Länk</a:t>
            </a:r>
            <a:r>
              <a:rPr lang="en-US">
                <a:solidFill>
                  <a:srgbClr val="FFFF00"/>
                </a:solidFill>
                <a:hlinkClick r:id="rId3">
                  <a:extLst>
                    <a:ext uri="{A12FA001-AC4F-418D-AE19-62706E023703}">
                      <ahyp:hlinkClr xmlns:ahyp="http://schemas.microsoft.com/office/drawing/2018/hyperlinkcolor" val="tx"/>
                    </a:ext>
                  </a:extLst>
                </a:hlinkClick>
              </a:rPr>
              <a:t> #SCHYSSTMATCH</a:t>
            </a:r>
            <a:endParaRPr lang="en-US">
              <a:solidFill>
                <a:srgbClr val="FFFF00"/>
              </a:solidFill>
            </a:endParaRPr>
          </a:p>
          <a:p>
            <a:endParaRPr lang="en-US"/>
          </a:p>
          <a:p>
            <a:endParaRPr lang="en-US"/>
          </a:p>
        </p:txBody>
      </p:sp>
    </p:spTree>
    <p:extLst>
      <p:ext uri="{BB962C8B-B14F-4D97-AF65-F5344CB8AC3E}">
        <p14:creationId xmlns:p14="http://schemas.microsoft.com/office/powerpoint/2010/main" val="387764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143A84"/>
        </a:solidFill>
        <a:effectLst/>
      </p:bgPr>
    </p:bg>
    <p:spTree>
      <p:nvGrpSpPr>
        <p:cNvPr id="1" name="">
          <a:extLst>
            <a:ext uri="{FF2B5EF4-FFF2-40B4-BE49-F238E27FC236}">
              <a16:creationId xmlns:a16="http://schemas.microsoft.com/office/drawing/2014/main" id="{8082A1C2-AE1A-50A2-E0B4-B9FCB7030027}"/>
            </a:ext>
          </a:extLst>
        </p:cNvPr>
        <p:cNvGrpSpPr/>
        <p:nvPr/>
      </p:nvGrpSpPr>
      <p:grpSpPr>
        <a:xfrm>
          <a:off x="0" y="0"/>
          <a:ext cx="0" cy="0"/>
          <a:chOff x="0" y="0"/>
          <a:chExt cx="0" cy="0"/>
        </a:xfrm>
      </p:grpSpPr>
      <p:sp>
        <p:nvSpPr>
          <p:cNvPr id="2" name="Sexhörning 1">
            <a:extLst>
              <a:ext uri="{FF2B5EF4-FFF2-40B4-BE49-F238E27FC236}">
                <a16:creationId xmlns:a16="http://schemas.microsoft.com/office/drawing/2014/main" id="{E2DA518E-94C6-E0E9-9803-FCF58EFEC426}"/>
              </a:ext>
            </a:extLst>
          </p:cNvPr>
          <p:cNvSpPr/>
          <p:nvPr/>
        </p:nvSpPr>
        <p:spPr>
          <a:xfrm>
            <a:off x="-3625225" y="-260498"/>
            <a:ext cx="8559636" cy="737899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ubrik 1">
            <a:extLst>
              <a:ext uri="{FF2B5EF4-FFF2-40B4-BE49-F238E27FC236}">
                <a16:creationId xmlns:a16="http://schemas.microsoft.com/office/drawing/2014/main" id="{911AFD70-16B9-FA2C-246B-3399D4A37DE2}"/>
              </a:ext>
            </a:extLst>
          </p:cNvPr>
          <p:cNvSpPr txBox="1">
            <a:spLocks/>
          </p:cNvSpPr>
          <p:nvPr/>
        </p:nvSpPr>
        <p:spPr>
          <a:xfrm>
            <a:off x="654593" y="2766219"/>
            <a:ext cx="4934411"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altLang="sv-SE" sz="4000" b="1">
                <a:solidFill>
                  <a:srgbClr val="143A84"/>
                </a:solidFill>
                <a:latin typeface="Arial"/>
                <a:cs typeface="Arial"/>
              </a:rPr>
              <a:t>Punktmarkering</a:t>
            </a:r>
          </a:p>
        </p:txBody>
      </p:sp>
      <p:sp>
        <p:nvSpPr>
          <p:cNvPr id="12" name="Platshållare för innehåll 2">
            <a:extLst>
              <a:ext uri="{FF2B5EF4-FFF2-40B4-BE49-F238E27FC236}">
                <a16:creationId xmlns:a16="http://schemas.microsoft.com/office/drawing/2014/main" id="{731D0B59-451D-DCFC-A530-12E99AC8AD20}"/>
              </a:ext>
            </a:extLst>
          </p:cNvPr>
          <p:cNvSpPr txBox="1">
            <a:spLocks/>
          </p:cNvSpPr>
          <p:nvPr/>
        </p:nvSpPr>
        <p:spPr>
          <a:xfrm>
            <a:off x="5133908" y="1182502"/>
            <a:ext cx="6898104" cy="48780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sv-SE" altLang="sv-SE" sz="3200">
                <a:solidFill>
                  <a:schemeClr val="bg1"/>
                </a:solidFill>
                <a:latin typeface="Arial"/>
                <a:cs typeface="Arial"/>
              </a:rPr>
              <a:t>Det kan aldrig bli punktmarkering när:</a:t>
            </a:r>
          </a:p>
          <a:p>
            <a:pPr>
              <a:spcAft>
                <a:spcPts val="1200"/>
              </a:spcAft>
            </a:pPr>
            <a:r>
              <a:rPr lang="sv-SE" altLang="sv-SE" sz="2400">
                <a:solidFill>
                  <a:schemeClr val="bg1"/>
                </a:solidFill>
                <a:latin typeface="Arial"/>
                <a:cs typeface="Arial"/>
              </a:rPr>
              <a:t>Försvarande lag följer ett </a:t>
            </a:r>
            <a:r>
              <a:rPr lang="sv-SE" altLang="sv-SE" sz="2400" err="1">
                <a:solidFill>
                  <a:schemeClr val="bg1"/>
                </a:solidFill>
                <a:latin typeface="Arial"/>
                <a:cs typeface="Arial"/>
              </a:rPr>
              <a:t>inspring</a:t>
            </a:r>
            <a:r>
              <a:rPr lang="sv-SE" altLang="sv-SE" sz="2400">
                <a:solidFill>
                  <a:schemeClr val="bg1"/>
                </a:solidFill>
                <a:latin typeface="Arial"/>
                <a:cs typeface="Arial"/>
              </a:rPr>
              <a:t> eller en övergång som svar på en lösning när de t.ex. spelar 3-3 försvar. Intentionen är att spela 3-3 inte punkta. Detta gäller fram till ett kommande frikast eller annat spelavbrott. </a:t>
            </a:r>
            <a:br>
              <a:rPr lang="sv-SE" altLang="sv-SE" sz="2400">
                <a:solidFill>
                  <a:schemeClr val="bg1"/>
                </a:solidFill>
                <a:latin typeface="Arial"/>
                <a:cs typeface="Arial"/>
              </a:rPr>
            </a:br>
            <a:br>
              <a:rPr lang="sv-SE" altLang="sv-SE" sz="3200">
                <a:solidFill>
                  <a:schemeClr val="bg1"/>
                </a:solidFill>
                <a:latin typeface="Arial"/>
                <a:cs typeface="Arial"/>
              </a:rPr>
            </a:br>
            <a:endParaRPr lang="sv-SE" altLang="sv-SE" sz="3200">
              <a:solidFill>
                <a:schemeClr val="bg1"/>
              </a:solidFill>
              <a:latin typeface="Arial"/>
              <a:cs typeface="Arial"/>
            </a:endParaRPr>
          </a:p>
        </p:txBody>
      </p:sp>
    </p:spTree>
    <p:extLst>
      <p:ext uri="{BB962C8B-B14F-4D97-AF65-F5344CB8AC3E}">
        <p14:creationId xmlns:p14="http://schemas.microsoft.com/office/powerpoint/2010/main" val="9736922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143A84"/>
        </a:solidFill>
        <a:effectLst/>
      </p:bgPr>
    </p:bg>
    <p:spTree>
      <p:nvGrpSpPr>
        <p:cNvPr id="1" name="">
          <a:extLst>
            <a:ext uri="{FF2B5EF4-FFF2-40B4-BE49-F238E27FC236}">
              <a16:creationId xmlns:a16="http://schemas.microsoft.com/office/drawing/2014/main" id="{324DBE10-750C-F5A3-77C1-DCC910D11CDB}"/>
            </a:ext>
          </a:extLst>
        </p:cNvPr>
        <p:cNvGrpSpPr/>
        <p:nvPr/>
      </p:nvGrpSpPr>
      <p:grpSpPr>
        <a:xfrm>
          <a:off x="0" y="0"/>
          <a:ext cx="0" cy="0"/>
          <a:chOff x="0" y="0"/>
          <a:chExt cx="0" cy="0"/>
        </a:xfrm>
      </p:grpSpPr>
      <p:pic>
        <p:nvPicPr>
          <p:cNvPr id="3" name="Bildobjekt 2" descr="En bild som visar text, skärmbild, kvadrat, Rektangel&#10;&#10;Automatiskt genererad beskrivning">
            <a:extLst>
              <a:ext uri="{FF2B5EF4-FFF2-40B4-BE49-F238E27FC236}">
                <a16:creationId xmlns:a16="http://schemas.microsoft.com/office/drawing/2014/main" id="{BE3593E2-9559-9799-50BF-14477C6D88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442" y="681658"/>
            <a:ext cx="11093116" cy="5928692"/>
          </a:xfrm>
          <a:prstGeom prst="rect">
            <a:avLst/>
          </a:prstGeom>
        </p:spPr>
      </p:pic>
      <p:sp>
        <p:nvSpPr>
          <p:cNvPr id="2" name="Platshållare för innehåll 2">
            <a:extLst>
              <a:ext uri="{FF2B5EF4-FFF2-40B4-BE49-F238E27FC236}">
                <a16:creationId xmlns:a16="http://schemas.microsoft.com/office/drawing/2014/main" id="{C9B0E063-D524-C15B-97B3-E154E44BF0D1}"/>
              </a:ext>
            </a:extLst>
          </p:cNvPr>
          <p:cNvSpPr txBox="1">
            <a:spLocks/>
          </p:cNvSpPr>
          <p:nvPr/>
        </p:nvSpPr>
        <p:spPr>
          <a:xfrm>
            <a:off x="2938344" y="247650"/>
            <a:ext cx="1723795" cy="6816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altLang="sv-SE" sz="3200" b="0" i="0" u="none" strike="noStrike" kern="1200" cap="none" spc="0" normalizeH="0" baseline="0" noProof="0">
                <a:ln>
                  <a:noFill/>
                </a:ln>
                <a:solidFill>
                  <a:prstClr val="white"/>
                </a:solidFill>
                <a:effectLst/>
                <a:uLnTx/>
                <a:uFillTx/>
                <a:latin typeface="Arial"/>
                <a:ea typeface="+mn-ea"/>
                <a:cs typeface="Arial"/>
              </a:rPr>
              <a:t>Frikast</a:t>
            </a:r>
          </a:p>
        </p:txBody>
      </p:sp>
      <p:sp>
        <p:nvSpPr>
          <p:cNvPr id="4" name="Platshållare för innehåll 2">
            <a:extLst>
              <a:ext uri="{FF2B5EF4-FFF2-40B4-BE49-F238E27FC236}">
                <a16:creationId xmlns:a16="http://schemas.microsoft.com/office/drawing/2014/main" id="{ED1B8448-300C-4A19-B517-C7F1DD311853}"/>
              </a:ext>
            </a:extLst>
          </p:cNvPr>
          <p:cNvSpPr txBox="1">
            <a:spLocks/>
          </p:cNvSpPr>
          <p:nvPr/>
        </p:nvSpPr>
        <p:spPr>
          <a:xfrm>
            <a:off x="5234102" y="247650"/>
            <a:ext cx="1723795" cy="6816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altLang="sv-SE" sz="3200" b="0" i="0" u="none" strike="noStrike" kern="1200" cap="none" spc="0" normalizeH="0" baseline="0" noProof="0">
                <a:ln>
                  <a:noFill/>
                </a:ln>
                <a:solidFill>
                  <a:prstClr val="white"/>
                </a:solidFill>
                <a:effectLst/>
                <a:uLnTx/>
                <a:uFillTx/>
                <a:latin typeface="Arial"/>
                <a:ea typeface="+mn-ea"/>
                <a:cs typeface="Arial"/>
              </a:rPr>
              <a:t>Gult kort</a:t>
            </a:r>
          </a:p>
        </p:txBody>
      </p:sp>
      <p:sp>
        <p:nvSpPr>
          <p:cNvPr id="5" name="Platshållare för innehåll 2">
            <a:extLst>
              <a:ext uri="{FF2B5EF4-FFF2-40B4-BE49-F238E27FC236}">
                <a16:creationId xmlns:a16="http://schemas.microsoft.com/office/drawing/2014/main" id="{16088BA8-8C3E-9332-EA3C-6A14BE27AA13}"/>
              </a:ext>
            </a:extLst>
          </p:cNvPr>
          <p:cNvSpPr txBox="1">
            <a:spLocks/>
          </p:cNvSpPr>
          <p:nvPr/>
        </p:nvSpPr>
        <p:spPr>
          <a:xfrm>
            <a:off x="7421798" y="247650"/>
            <a:ext cx="1723795" cy="6816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altLang="sv-SE" sz="3200" b="0" i="0" u="none" strike="noStrike" kern="1200" cap="none" spc="0" normalizeH="0" baseline="0" noProof="0">
                <a:ln>
                  <a:noFill/>
                </a:ln>
                <a:solidFill>
                  <a:prstClr val="white"/>
                </a:solidFill>
                <a:effectLst/>
                <a:uLnTx/>
                <a:uFillTx/>
                <a:latin typeface="Arial"/>
                <a:ea typeface="+mn-ea"/>
                <a:cs typeface="Arial"/>
              </a:rPr>
              <a:t>2min</a:t>
            </a:r>
          </a:p>
        </p:txBody>
      </p:sp>
      <p:sp>
        <p:nvSpPr>
          <p:cNvPr id="6" name="Platshållare för innehåll 2">
            <a:extLst>
              <a:ext uri="{FF2B5EF4-FFF2-40B4-BE49-F238E27FC236}">
                <a16:creationId xmlns:a16="http://schemas.microsoft.com/office/drawing/2014/main" id="{23CD602A-362D-D8DB-D60F-E86DC056CB3F}"/>
              </a:ext>
            </a:extLst>
          </p:cNvPr>
          <p:cNvSpPr txBox="1">
            <a:spLocks/>
          </p:cNvSpPr>
          <p:nvPr/>
        </p:nvSpPr>
        <p:spPr>
          <a:xfrm>
            <a:off x="9609495" y="247650"/>
            <a:ext cx="1723795" cy="6816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altLang="sv-SE" sz="3200" b="0" i="0" u="none" strike="noStrike" kern="1200" cap="none" spc="0" normalizeH="0" baseline="0" noProof="0">
                <a:ln>
                  <a:noFill/>
                </a:ln>
                <a:solidFill>
                  <a:prstClr val="white"/>
                </a:solidFill>
                <a:effectLst/>
                <a:uLnTx/>
                <a:uFillTx/>
                <a:latin typeface="Arial"/>
                <a:ea typeface="+mn-ea"/>
                <a:cs typeface="Arial"/>
              </a:rPr>
              <a:t>Rött kort</a:t>
            </a:r>
          </a:p>
        </p:txBody>
      </p:sp>
    </p:spTree>
    <p:extLst>
      <p:ext uri="{BB962C8B-B14F-4D97-AF65-F5344CB8AC3E}">
        <p14:creationId xmlns:p14="http://schemas.microsoft.com/office/powerpoint/2010/main" val="4637577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143A84"/>
        </a:solidFill>
        <a:effectLst/>
      </p:bgPr>
    </p:bg>
    <p:spTree>
      <p:nvGrpSpPr>
        <p:cNvPr id="1" name="">
          <a:extLst>
            <a:ext uri="{FF2B5EF4-FFF2-40B4-BE49-F238E27FC236}">
              <a16:creationId xmlns:a16="http://schemas.microsoft.com/office/drawing/2014/main" id="{5E451639-B1AA-DE24-CCBF-893EBB1D51D0}"/>
            </a:ext>
          </a:extLst>
        </p:cNvPr>
        <p:cNvGrpSpPr/>
        <p:nvPr/>
      </p:nvGrpSpPr>
      <p:grpSpPr>
        <a:xfrm>
          <a:off x="0" y="0"/>
          <a:ext cx="0" cy="0"/>
          <a:chOff x="0" y="0"/>
          <a:chExt cx="0" cy="0"/>
        </a:xfrm>
      </p:grpSpPr>
      <p:sp>
        <p:nvSpPr>
          <p:cNvPr id="2" name="Sexhörning 1">
            <a:extLst>
              <a:ext uri="{FF2B5EF4-FFF2-40B4-BE49-F238E27FC236}">
                <a16:creationId xmlns:a16="http://schemas.microsoft.com/office/drawing/2014/main" id="{320D0FB8-1C3B-C69E-0DC3-DF045D233148}"/>
              </a:ext>
            </a:extLst>
          </p:cNvPr>
          <p:cNvSpPr/>
          <p:nvPr/>
        </p:nvSpPr>
        <p:spPr>
          <a:xfrm>
            <a:off x="-3625225" y="-260498"/>
            <a:ext cx="8559636" cy="737899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ubrik 1">
            <a:extLst>
              <a:ext uri="{FF2B5EF4-FFF2-40B4-BE49-F238E27FC236}">
                <a16:creationId xmlns:a16="http://schemas.microsoft.com/office/drawing/2014/main" id="{6C6B2A75-8DE4-AF90-A1E9-88F3F71F78D7}"/>
              </a:ext>
            </a:extLst>
          </p:cNvPr>
          <p:cNvSpPr txBox="1">
            <a:spLocks/>
          </p:cNvSpPr>
          <p:nvPr/>
        </p:nvSpPr>
        <p:spPr>
          <a:xfrm>
            <a:off x="559982" y="2659894"/>
            <a:ext cx="3799001"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altLang="sv-SE" sz="4000" b="1" i="0" u="none" strike="noStrike" kern="1200" cap="none" spc="0" normalizeH="0" baseline="0" noProof="0">
                <a:ln>
                  <a:noFill/>
                </a:ln>
                <a:solidFill>
                  <a:srgbClr val="143A84"/>
                </a:solidFill>
                <a:effectLst/>
                <a:uLnTx/>
                <a:uFillTx/>
                <a:latin typeface="Arial"/>
                <a:ea typeface="+mj-ea"/>
                <a:cs typeface="Arial"/>
              </a:rPr>
              <a:t>Bestraffningar</a:t>
            </a:r>
          </a:p>
        </p:txBody>
      </p:sp>
      <p:sp>
        <p:nvSpPr>
          <p:cNvPr id="12" name="Platshållare för innehåll 2">
            <a:extLst>
              <a:ext uri="{FF2B5EF4-FFF2-40B4-BE49-F238E27FC236}">
                <a16:creationId xmlns:a16="http://schemas.microsoft.com/office/drawing/2014/main" id="{5599909B-DCEB-8DFA-DB8F-7BF2D56D8777}"/>
              </a:ext>
            </a:extLst>
          </p:cNvPr>
          <p:cNvSpPr txBox="1">
            <a:spLocks/>
          </p:cNvSpPr>
          <p:nvPr/>
        </p:nvSpPr>
        <p:spPr>
          <a:xfrm>
            <a:off x="4934411" y="1466850"/>
            <a:ext cx="7257589" cy="44986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altLang="sv-SE" sz="3200" b="0" i="0" u="none" strike="noStrike" kern="1200" cap="none" spc="0" normalizeH="0" baseline="0" noProof="0">
                <a:ln>
                  <a:noFill/>
                </a:ln>
                <a:solidFill>
                  <a:prstClr val="white"/>
                </a:solidFill>
                <a:effectLst/>
                <a:uLnTx/>
                <a:uFillTx/>
                <a:latin typeface="Arial"/>
                <a:ea typeface="+mn-ea"/>
                <a:cs typeface="Arial"/>
              </a:rPr>
              <a:t>Hur startar vi spelet?</a:t>
            </a:r>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altLang="sv-SE" sz="2800" b="0" i="0" u="none" strike="noStrike" kern="1200" cap="none" spc="0" normalizeH="0" baseline="0" noProof="0">
                <a:ln>
                  <a:noFill/>
                </a:ln>
                <a:solidFill>
                  <a:prstClr val="white"/>
                </a:solidFill>
                <a:effectLst/>
                <a:uLnTx/>
                <a:uFillTx/>
                <a:latin typeface="Arial"/>
                <a:ea typeface="+mn-ea"/>
                <a:cs typeface="Arial"/>
              </a:rPr>
              <a:t>Frikast eller 7m-kast.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altLang="sv-SE" sz="3200" b="0" i="0" u="none" strike="noStrike" kern="1200" cap="none" spc="0" normalizeH="0" baseline="0" noProof="0">
                <a:ln>
                  <a:noFill/>
                </a:ln>
                <a:solidFill>
                  <a:prstClr val="white"/>
                </a:solidFill>
                <a:effectLst/>
                <a:uLnTx/>
                <a:uFillTx/>
                <a:latin typeface="Arial"/>
                <a:ea typeface="+mn-ea"/>
                <a:cs typeface="Arial"/>
              </a:rPr>
              <a:t>Vilken bestraffning skall det vara?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v-SE" altLang="sv-SE" sz="3200" b="0" i="0" u="none" strike="noStrike" kern="1200" cap="none" spc="0" normalizeH="0" baseline="0" noProof="0">
              <a:ln>
                <a:noFill/>
              </a:ln>
              <a:solidFill>
                <a:prstClr val="white"/>
              </a:solidFill>
              <a:effectLst/>
              <a:uLnTx/>
              <a:uFillTx/>
              <a:latin typeface="Arial"/>
              <a:ea typeface="+mn-ea"/>
              <a:cs typeface="Arial"/>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altLang="sv-SE" sz="3200" b="0" i="0" u="none" strike="noStrike" kern="1200" cap="none" spc="0" normalizeH="0" baseline="0" noProof="0">
                <a:ln>
                  <a:noFill/>
                </a:ln>
                <a:solidFill>
                  <a:prstClr val="white"/>
                </a:solidFill>
                <a:effectLst/>
                <a:uLnTx/>
                <a:uFillTx/>
                <a:latin typeface="Arial"/>
                <a:ea typeface="+mn-ea"/>
                <a:cs typeface="Arial"/>
              </a:rPr>
              <a:t>Ordning på agerandet:</a:t>
            </a:r>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altLang="sv-SE" sz="2800" b="0" i="0" u="none" strike="noStrike" kern="1200" cap="none" spc="0" normalizeH="0" baseline="0" noProof="0">
                <a:ln>
                  <a:noFill/>
                </a:ln>
                <a:solidFill>
                  <a:prstClr val="white"/>
                </a:solidFill>
                <a:effectLst/>
                <a:uLnTx/>
                <a:uFillTx/>
                <a:latin typeface="Arial"/>
                <a:ea typeface="+mn-ea"/>
                <a:cs typeface="Arial"/>
              </a:rPr>
              <a:t>Blås</a:t>
            </a:r>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altLang="sv-SE" sz="2800" b="0" i="0" u="none" strike="noStrike" kern="1200" cap="none" spc="0" normalizeH="0" baseline="0" noProof="0">
                <a:ln>
                  <a:noFill/>
                </a:ln>
                <a:solidFill>
                  <a:prstClr val="white"/>
                </a:solidFill>
                <a:effectLst/>
                <a:uLnTx/>
                <a:uFillTx/>
                <a:latin typeface="Arial"/>
                <a:ea typeface="+mn-ea"/>
                <a:cs typeface="Arial"/>
              </a:rPr>
              <a:t>Visa håll eller 7m-kast</a:t>
            </a:r>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altLang="sv-SE" sz="2800" b="0" i="0" u="none" strike="noStrike" kern="1200" cap="none" spc="0" normalizeH="0" baseline="0" noProof="0" err="1">
                <a:ln>
                  <a:noFill/>
                </a:ln>
                <a:solidFill>
                  <a:prstClr val="white"/>
                </a:solidFill>
                <a:effectLst/>
                <a:uLnTx/>
                <a:uFillTx/>
                <a:latin typeface="Arial"/>
                <a:ea typeface="+mn-ea"/>
                <a:cs typeface="Arial"/>
              </a:rPr>
              <a:t>Ev</a:t>
            </a:r>
            <a:r>
              <a:rPr kumimoji="0" lang="sv-SE" altLang="sv-SE" sz="2800" b="0" i="0" u="none" strike="noStrike" kern="1200" cap="none" spc="0" normalizeH="0" baseline="0" noProof="0">
                <a:ln>
                  <a:noFill/>
                </a:ln>
                <a:solidFill>
                  <a:prstClr val="white"/>
                </a:solidFill>
                <a:effectLst/>
                <a:uLnTx/>
                <a:uFillTx/>
                <a:latin typeface="Arial"/>
                <a:ea typeface="+mn-ea"/>
                <a:cs typeface="Arial"/>
              </a:rPr>
              <a:t> timeout (vid 2min)</a:t>
            </a:r>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altLang="sv-SE" sz="2800" b="0" i="0" u="none" strike="noStrike" kern="1200" cap="none" spc="0" normalizeH="0" baseline="0" noProof="0">
                <a:ln>
                  <a:noFill/>
                </a:ln>
                <a:solidFill>
                  <a:prstClr val="white"/>
                </a:solidFill>
                <a:effectLst/>
                <a:uLnTx/>
                <a:uFillTx/>
                <a:latin typeface="Arial"/>
                <a:ea typeface="+mn-ea"/>
                <a:cs typeface="Arial"/>
              </a:rPr>
              <a:t>Bestraffning</a:t>
            </a:r>
          </a:p>
        </p:txBody>
      </p:sp>
    </p:spTree>
    <p:extLst>
      <p:ext uri="{BB962C8B-B14F-4D97-AF65-F5344CB8AC3E}">
        <p14:creationId xmlns:p14="http://schemas.microsoft.com/office/powerpoint/2010/main" val="381002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143A84"/>
        </a:solidFill>
        <a:effectLst/>
      </p:bgPr>
    </p:bg>
    <p:spTree>
      <p:nvGrpSpPr>
        <p:cNvPr id="1" name="">
          <a:extLst>
            <a:ext uri="{FF2B5EF4-FFF2-40B4-BE49-F238E27FC236}">
              <a16:creationId xmlns:a16="http://schemas.microsoft.com/office/drawing/2014/main" id="{0DCDBF55-9F9A-2C74-5984-4FAB353CDAC0}"/>
            </a:ext>
          </a:extLst>
        </p:cNvPr>
        <p:cNvGrpSpPr/>
        <p:nvPr/>
      </p:nvGrpSpPr>
      <p:grpSpPr>
        <a:xfrm>
          <a:off x="0" y="0"/>
          <a:ext cx="0" cy="0"/>
          <a:chOff x="0" y="0"/>
          <a:chExt cx="0" cy="0"/>
        </a:xfrm>
      </p:grpSpPr>
      <p:sp>
        <p:nvSpPr>
          <p:cNvPr id="2" name="Sexhörning 1">
            <a:extLst>
              <a:ext uri="{FF2B5EF4-FFF2-40B4-BE49-F238E27FC236}">
                <a16:creationId xmlns:a16="http://schemas.microsoft.com/office/drawing/2014/main" id="{A68C9D27-BB05-BF71-7087-71D43382EF1A}"/>
              </a:ext>
            </a:extLst>
          </p:cNvPr>
          <p:cNvSpPr/>
          <p:nvPr/>
        </p:nvSpPr>
        <p:spPr>
          <a:xfrm>
            <a:off x="-3625225" y="-260498"/>
            <a:ext cx="8559636" cy="737899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ubrik 1">
            <a:extLst>
              <a:ext uri="{FF2B5EF4-FFF2-40B4-BE49-F238E27FC236}">
                <a16:creationId xmlns:a16="http://schemas.microsoft.com/office/drawing/2014/main" id="{82A065F5-58FD-5E31-451C-DA2938BCCB51}"/>
              </a:ext>
            </a:extLst>
          </p:cNvPr>
          <p:cNvSpPr txBox="1">
            <a:spLocks/>
          </p:cNvSpPr>
          <p:nvPr/>
        </p:nvSpPr>
        <p:spPr>
          <a:xfrm>
            <a:off x="559982" y="2659894"/>
            <a:ext cx="3799001"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altLang="sv-SE" sz="4000" b="1" i="0" u="none" strike="noStrike" kern="1200" cap="none" spc="0" normalizeH="0" baseline="0" noProof="0">
                <a:ln>
                  <a:noFill/>
                </a:ln>
                <a:solidFill>
                  <a:srgbClr val="143A84"/>
                </a:solidFill>
                <a:effectLst/>
                <a:uLnTx/>
                <a:uFillTx/>
                <a:latin typeface="Arial"/>
                <a:ea typeface="+mj-ea"/>
                <a:cs typeface="Arial"/>
              </a:rPr>
              <a:t>Bestraffningar</a:t>
            </a:r>
          </a:p>
        </p:txBody>
      </p:sp>
      <p:sp>
        <p:nvSpPr>
          <p:cNvPr id="12" name="Platshållare för innehåll 2">
            <a:extLst>
              <a:ext uri="{FF2B5EF4-FFF2-40B4-BE49-F238E27FC236}">
                <a16:creationId xmlns:a16="http://schemas.microsoft.com/office/drawing/2014/main" id="{ED418C93-BB84-C2D9-DDA1-7FE2A0D33FA3}"/>
              </a:ext>
            </a:extLst>
          </p:cNvPr>
          <p:cNvSpPr txBox="1">
            <a:spLocks/>
          </p:cNvSpPr>
          <p:nvPr/>
        </p:nvSpPr>
        <p:spPr>
          <a:xfrm>
            <a:off x="5034987" y="1179679"/>
            <a:ext cx="7157013" cy="44986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altLang="sv-SE" b="0" i="0" u="none" strike="noStrike" kern="1200" cap="none" spc="0" normalizeH="0" baseline="0" noProof="0">
                <a:ln>
                  <a:noFill/>
                </a:ln>
                <a:solidFill>
                  <a:prstClr val="white"/>
                </a:solidFill>
                <a:effectLst/>
                <a:uLnTx/>
                <a:uFillTx/>
                <a:latin typeface="Arial"/>
                <a:ea typeface="+mn-ea"/>
                <a:cs typeface="Arial"/>
              </a:rPr>
              <a:t>De vanligaste regelfel med bestraffning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v-SE" altLang="sv-SE" b="0" i="0" u="none" strike="noStrike" kern="1200" cap="none" spc="0" normalizeH="0" baseline="0" noProof="0">
              <a:ln>
                <a:noFill/>
              </a:ln>
              <a:solidFill>
                <a:prstClr val="white"/>
              </a:solidFill>
              <a:effectLst/>
              <a:uLnTx/>
              <a:uFillTx/>
              <a:latin typeface="Arial"/>
              <a:ea typeface="+mn-ea"/>
              <a:cs typeface="Arial"/>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altLang="sv-SE" b="0" i="0" u="none" strike="noStrike" kern="1200" cap="none" spc="0" normalizeH="0" baseline="0" noProof="0">
                <a:ln>
                  <a:noFill/>
                </a:ln>
                <a:solidFill>
                  <a:prstClr val="white"/>
                </a:solidFill>
                <a:effectLst/>
                <a:uLnTx/>
                <a:uFillTx/>
                <a:latin typeface="Arial"/>
                <a:ea typeface="+mn-ea"/>
                <a:cs typeface="Arial"/>
              </a:rPr>
              <a:t>”Ryggsäck”</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altLang="sv-SE" b="0" i="0" u="none" strike="noStrike" kern="1200" cap="none" spc="0" normalizeH="0" baseline="0" noProof="0">
                <a:ln>
                  <a:noFill/>
                </a:ln>
                <a:solidFill>
                  <a:prstClr val="white"/>
                </a:solidFill>
                <a:effectLst/>
                <a:uLnTx/>
                <a:uFillTx/>
                <a:latin typeface="Arial"/>
                <a:ea typeface="+mn-ea"/>
                <a:cs typeface="Arial"/>
              </a:rPr>
              <a:t>Drag i arm från sida / spelare är efter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v-SE" altLang="sv-SE" b="0" i="0" u="none" strike="noStrike" kern="1200" cap="none" spc="0" normalizeH="0" baseline="0" noProof="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altLang="sv-SE" b="0" i="0" u="none" strike="noStrike" kern="1200" cap="none" spc="0" normalizeH="0" baseline="0" noProof="0">
                <a:ln>
                  <a:noFill/>
                </a:ln>
                <a:solidFill>
                  <a:prstClr val="white"/>
                </a:solidFill>
                <a:effectLst/>
                <a:uLnTx/>
                <a:uFillTx/>
                <a:latin typeface="Arial"/>
                <a:ea typeface="+mn-ea"/>
                <a:cs typeface="Arial"/>
              </a:rPr>
              <a:t>Tänk på:</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altLang="sv-SE" b="0" i="0" u="none" strike="noStrike" kern="1200" cap="none" spc="0" normalizeH="0" baseline="0" noProof="0">
                <a:ln>
                  <a:noFill/>
                </a:ln>
                <a:solidFill>
                  <a:prstClr val="white"/>
                </a:solidFill>
                <a:effectLst/>
                <a:uLnTx/>
                <a:uFillTx/>
                <a:latin typeface="Arial"/>
                <a:ea typeface="+mn-ea"/>
                <a:cs typeface="Arial"/>
              </a:rPr>
              <a:t>Hur startar vi spelet?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altLang="sv-SE" b="0" i="0" u="none" strike="noStrike" kern="1200" cap="none" spc="0" normalizeH="0" baseline="0" noProof="0">
                <a:ln>
                  <a:noFill/>
                </a:ln>
                <a:solidFill>
                  <a:prstClr val="white"/>
                </a:solidFill>
                <a:effectLst/>
                <a:uLnTx/>
                <a:uFillTx/>
                <a:latin typeface="Arial"/>
                <a:ea typeface="+mn-ea"/>
                <a:cs typeface="Arial"/>
              </a:rPr>
              <a:t>Vilken bestraffning skall det vara?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v-SE" altLang="sv-SE">
                <a:solidFill>
                  <a:prstClr val="white"/>
                </a:solidFill>
                <a:latin typeface="Arial"/>
                <a:cs typeface="Arial"/>
              </a:rPr>
              <a:t>Blås inga billiga frikast (Sociala frikast)</a:t>
            </a:r>
            <a:endParaRPr kumimoji="0" lang="sv-SE" altLang="sv-SE" b="0" i="0" u="none" strike="noStrike" kern="1200" cap="none" spc="0" normalizeH="0" baseline="0" noProof="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392550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143A84"/>
        </a:solidFill>
        <a:effectLst/>
      </p:bgPr>
    </p:bg>
    <p:spTree>
      <p:nvGrpSpPr>
        <p:cNvPr id="1" name="">
          <a:extLst>
            <a:ext uri="{FF2B5EF4-FFF2-40B4-BE49-F238E27FC236}">
              <a16:creationId xmlns:a16="http://schemas.microsoft.com/office/drawing/2014/main" id="{03E6AABF-44A7-1E0B-03F9-C0C20DF7DDA4}"/>
            </a:ext>
          </a:extLst>
        </p:cNvPr>
        <p:cNvGrpSpPr/>
        <p:nvPr/>
      </p:nvGrpSpPr>
      <p:grpSpPr>
        <a:xfrm>
          <a:off x="0" y="0"/>
          <a:ext cx="0" cy="0"/>
          <a:chOff x="0" y="0"/>
          <a:chExt cx="0" cy="0"/>
        </a:xfrm>
      </p:grpSpPr>
      <p:sp>
        <p:nvSpPr>
          <p:cNvPr id="2" name="Sexhörning 1">
            <a:extLst>
              <a:ext uri="{FF2B5EF4-FFF2-40B4-BE49-F238E27FC236}">
                <a16:creationId xmlns:a16="http://schemas.microsoft.com/office/drawing/2014/main" id="{B69776A2-A38E-F9E8-0E17-E8543147E264}"/>
              </a:ext>
            </a:extLst>
          </p:cNvPr>
          <p:cNvSpPr/>
          <p:nvPr/>
        </p:nvSpPr>
        <p:spPr>
          <a:xfrm>
            <a:off x="-3625225" y="-260498"/>
            <a:ext cx="8559636" cy="737899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ubrik 1">
            <a:extLst>
              <a:ext uri="{FF2B5EF4-FFF2-40B4-BE49-F238E27FC236}">
                <a16:creationId xmlns:a16="http://schemas.microsoft.com/office/drawing/2014/main" id="{D2189C55-88F7-0DEB-3353-708F70C958B4}"/>
              </a:ext>
            </a:extLst>
          </p:cNvPr>
          <p:cNvSpPr txBox="1">
            <a:spLocks/>
          </p:cNvSpPr>
          <p:nvPr/>
        </p:nvSpPr>
        <p:spPr>
          <a:xfrm>
            <a:off x="0" y="2766219"/>
            <a:ext cx="5185792" cy="1325562"/>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altLang="sv-SE" sz="4000" b="1" i="0" u="none" strike="noStrike" kern="1200" cap="none" spc="0" normalizeH="0" baseline="0" noProof="0">
                <a:ln>
                  <a:noFill/>
                </a:ln>
                <a:solidFill>
                  <a:srgbClr val="143A84"/>
                </a:solidFill>
                <a:effectLst/>
                <a:uLnTx/>
                <a:uFillTx/>
                <a:latin typeface="Arial"/>
                <a:ea typeface="+mj-ea"/>
                <a:cs typeface="Arial"/>
              </a:rPr>
              <a:t>Osportsligt uppträdande</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sv-SE" altLang="sv-SE" sz="4000" b="1" i="0" u="none" strike="noStrike" kern="1200" cap="none" spc="0" normalizeH="0" baseline="0" noProof="0">
              <a:ln>
                <a:noFill/>
              </a:ln>
              <a:solidFill>
                <a:srgbClr val="143A84"/>
              </a:solidFill>
              <a:effectLst/>
              <a:uLnTx/>
              <a:uFillTx/>
              <a:latin typeface="Arial"/>
              <a:ea typeface="+mj-ea"/>
              <a:cs typeface="Arial"/>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altLang="sv-SE" sz="4000" b="1" i="0" u="none" strike="noStrike" kern="1200" cap="none" spc="0" normalizeH="0" baseline="0" noProof="0">
                <a:ln>
                  <a:noFill/>
                </a:ln>
                <a:solidFill>
                  <a:srgbClr val="143A84"/>
                </a:solidFill>
                <a:effectLst/>
                <a:uLnTx/>
                <a:uFillTx/>
                <a:latin typeface="Arial"/>
                <a:ea typeface="+mj-ea"/>
                <a:cs typeface="Arial"/>
              </a:rPr>
              <a:t>Regel 8:7 – Varning</a:t>
            </a:r>
          </a:p>
        </p:txBody>
      </p:sp>
      <p:sp>
        <p:nvSpPr>
          <p:cNvPr id="12" name="Platshållare för innehåll 2">
            <a:extLst>
              <a:ext uri="{FF2B5EF4-FFF2-40B4-BE49-F238E27FC236}">
                <a16:creationId xmlns:a16="http://schemas.microsoft.com/office/drawing/2014/main" id="{6927B159-383B-FD91-7C55-ABFA899F5CF8}"/>
              </a:ext>
            </a:extLst>
          </p:cNvPr>
          <p:cNvSpPr txBox="1">
            <a:spLocks/>
          </p:cNvSpPr>
          <p:nvPr/>
        </p:nvSpPr>
        <p:spPr>
          <a:xfrm>
            <a:off x="5185792" y="1655180"/>
            <a:ext cx="6716796" cy="48889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Tillsägelse eller varning (gult kort</a:t>
            </a:r>
            <a:r>
              <a:rPr lang="sv-SE" sz="2400">
                <a:solidFill>
                  <a:prstClr val="white"/>
                </a:solidFill>
                <a:latin typeface="Arial" panose="020B0604020202020204" pitchFamily="34" charset="0"/>
                <a:cs typeface="Arial" panose="020B0604020202020204" pitchFamily="34" charset="0"/>
              </a:rPr>
              <a:t>)</a:t>
            </a:r>
            <a:endParaRPr kumimoji="0" lang="sv-SE"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sv-SE"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Upprepande eller grova protester mot domarnas beslut.</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Förolämpningar mot domare, motståndare eller medspelare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Filmningar</a:t>
            </a:r>
          </a:p>
          <a:p>
            <a:pPr>
              <a:lnSpc>
                <a:spcPct val="100000"/>
              </a:lnSpc>
              <a:spcBef>
                <a:spcPts val="0"/>
              </a:spcBef>
              <a:defRPr/>
            </a:pPr>
            <a:r>
              <a:rPr lang="sv-SE" sz="2400">
                <a:solidFill>
                  <a:prstClr val="white"/>
                </a:solidFill>
                <a:latin typeface="Arial" panose="020B0604020202020204" pitchFamily="34" charset="0"/>
                <a:cs typeface="Arial" panose="020B0604020202020204" pitchFamily="34" charset="0"/>
              </a:rPr>
              <a:t>Kasta iväg bollen efter att förlorat boll</a:t>
            </a:r>
          </a:p>
        </p:txBody>
      </p:sp>
    </p:spTree>
    <p:extLst>
      <p:ext uri="{BB962C8B-B14F-4D97-AF65-F5344CB8AC3E}">
        <p14:creationId xmlns:p14="http://schemas.microsoft.com/office/powerpoint/2010/main" val="269662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143A84"/>
        </a:solidFill>
        <a:effectLst/>
      </p:bgPr>
    </p:bg>
    <p:spTree>
      <p:nvGrpSpPr>
        <p:cNvPr id="1" name="">
          <a:extLst>
            <a:ext uri="{FF2B5EF4-FFF2-40B4-BE49-F238E27FC236}">
              <a16:creationId xmlns:a16="http://schemas.microsoft.com/office/drawing/2014/main" id="{6C9E6AD1-8055-ADEA-3ABA-B88D605FC678}"/>
            </a:ext>
          </a:extLst>
        </p:cNvPr>
        <p:cNvGrpSpPr/>
        <p:nvPr/>
      </p:nvGrpSpPr>
      <p:grpSpPr>
        <a:xfrm>
          <a:off x="0" y="0"/>
          <a:ext cx="0" cy="0"/>
          <a:chOff x="0" y="0"/>
          <a:chExt cx="0" cy="0"/>
        </a:xfrm>
      </p:grpSpPr>
      <p:sp>
        <p:nvSpPr>
          <p:cNvPr id="2" name="Sexhörning 1">
            <a:extLst>
              <a:ext uri="{FF2B5EF4-FFF2-40B4-BE49-F238E27FC236}">
                <a16:creationId xmlns:a16="http://schemas.microsoft.com/office/drawing/2014/main" id="{21872220-6EC5-AE18-6586-16FDA4A724B0}"/>
              </a:ext>
            </a:extLst>
          </p:cNvPr>
          <p:cNvSpPr/>
          <p:nvPr/>
        </p:nvSpPr>
        <p:spPr>
          <a:xfrm>
            <a:off x="-3625225" y="-260498"/>
            <a:ext cx="8559636" cy="737899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ubrik 1">
            <a:extLst>
              <a:ext uri="{FF2B5EF4-FFF2-40B4-BE49-F238E27FC236}">
                <a16:creationId xmlns:a16="http://schemas.microsoft.com/office/drawing/2014/main" id="{4C64F533-5BEF-2D6E-7C83-814350880230}"/>
              </a:ext>
            </a:extLst>
          </p:cNvPr>
          <p:cNvSpPr txBox="1">
            <a:spLocks/>
          </p:cNvSpPr>
          <p:nvPr/>
        </p:nvSpPr>
        <p:spPr>
          <a:xfrm>
            <a:off x="0" y="2766219"/>
            <a:ext cx="5185792" cy="1325562"/>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altLang="sv-SE" sz="4000" b="1" i="0" u="none" strike="noStrike" kern="1200" cap="none" spc="0" normalizeH="0" baseline="0" noProof="0">
                <a:ln>
                  <a:noFill/>
                </a:ln>
                <a:solidFill>
                  <a:srgbClr val="143A84"/>
                </a:solidFill>
                <a:effectLst/>
                <a:uLnTx/>
                <a:uFillTx/>
                <a:latin typeface="Arial"/>
                <a:ea typeface="+mj-ea"/>
                <a:cs typeface="Arial"/>
              </a:rPr>
              <a:t>Osportsligt uppträdande</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sv-SE" altLang="sv-SE" sz="4000" b="1" i="0" u="none" strike="noStrike" kern="1200" cap="none" spc="0" normalizeH="0" baseline="0" noProof="0">
              <a:ln>
                <a:noFill/>
              </a:ln>
              <a:solidFill>
                <a:srgbClr val="143A84"/>
              </a:solidFill>
              <a:effectLst/>
              <a:uLnTx/>
              <a:uFillTx/>
              <a:latin typeface="Arial"/>
              <a:ea typeface="+mj-ea"/>
              <a:cs typeface="Arial"/>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altLang="sv-SE" sz="4000" b="1" i="0" u="none" strike="noStrike" kern="1200" cap="none" spc="0" normalizeH="0" baseline="0" noProof="0">
                <a:ln>
                  <a:noFill/>
                </a:ln>
                <a:solidFill>
                  <a:srgbClr val="143A84"/>
                </a:solidFill>
                <a:effectLst/>
                <a:uLnTx/>
                <a:uFillTx/>
                <a:latin typeface="Arial"/>
                <a:ea typeface="+mj-ea"/>
                <a:cs typeface="Arial"/>
              </a:rPr>
              <a:t>Regel 8:7 – Direkt 2</a:t>
            </a:r>
          </a:p>
        </p:txBody>
      </p:sp>
      <p:sp>
        <p:nvSpPr>
          <p:cNvPr id="12" name="Platshållare för innehåll 2">
            <a:extLst>
              <a:ext uri="{FF2B5EF4-FFF2-40B4-BE49-F238E27FC236}">
                <a16:creationId xmlns:a16="http://schemas.microsoft.com/office/drawing/2014/main" id="{2FFAD4EF-7769-BB21-D02F-53C234E12E4F}"/>
              </a:ext>
            </a:extLst>
          </p:cNvPr>
          <p:cNvSpPr txBox="1">
            <a:spLocks/>
          </p:cNvSpPr>
          <p:nvPr/>
        </p:nvSpPr>
        <p:spPr>
          <a:xfrm>
            <a:off x="5185792" y="1655180"/>
            <a:ext cx="6716796" cy="48889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2400">
              <a:solidFill>
                <a:prstClr val="white"/>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Fortsättning på upprepande eller grova protester mot domarnas beslut.</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Grövre förolämpningar mot domare, motståndare eller medspelare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Grova filmningar</a:t>
            </a:r>
          </a:p>
          <a:p>
            <a:pPr>
              <a:lnSpc>
                <a:spcPct val="100000"/>
              </a:lnSpc>
              <a:spcBef>
                <a:spcPts val="0"/>
              </a:spcBef>
              <a:defRPr/>
            </a:pPr>
            <a:r>
              <a:rPr lang="sv-SE" sz="2400">
                <a:solidFill>
                  <a:prstClr val="white"/>
                </a:solidFill>
                <a:latin typeface="Arial" panose="020B0604020202020204" pitchFamily="34" charset="0"/>
                <a:cs typeface="Arial" panose="020B0604020202020204" pitchFamily="34" charset="0"/>
              </a:rPr>
              <a:t>Tydligt kasta iväg bollen efter att förlorat boll</a:t>
            </a:r>
          </a:p>
          <a:p>
            <a:pPr>
              <a:lnSpc>
                <a:spcPct val="100000"/>
              </a:lnSpc>
              <a:spcBef>
                <a:spcPts val="0"/>
              </a:spcBef>
              <a:defRPr/>
            </a:pPr>
            <a:r>
              <a:rPr lang="sv-SE" sz="2400">
                <a:solidFill>
                  <a:prstClr val="white"/>
                </a:solidFill>
                <a:latin typeface="Arial" panose="020B0604020202020204" pitchFamily="34" charset="0"/>
                <a:cs typeface="Arial" panose="020B0604020202020204" pitchFamily="34" charset="0"/>
              </a:rPr>
              <a:t>Skott i huvudet på målvakten</a:t>
            </a:r>
          </a:p>
        </p:txBody>
      </p:sp>
    </p:spTree>
    <p:extLst>
      <p:ext uri="{BB962C8B-B14F-4D97-AF65-F5344CB8AC3E}">
        <p14:creationId xmlns:p14="http://schemas.microsoft.com/office/powerpoint/2010/main" val="61426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143A84"/>
        </a:solidFill>
        <a:effectLst/>
      </p:bgPr>
    </p:bg>
    <p:spTree>
      <p:nvGrpSpPr>
        <p:cNvPr id="1" name="">
          <a:extLst>
            <a:ext uri="{FF2B5EF4-FFF2-40B4-BE49-F238E27FC236}">
              <a16:creationId xmlns:a16="http://schemas.microsoft.com/office/drawing/2014/main" id="{C29D34FA-DD70-14EE-5368-A96A278249C2}"/>
            </a:ext>
          </a:extLst>
        </p:cNvPr>
        <p:cNvGrpSpPr/>
        <p:nvPr/>
      </p:nvGrpSpPr>
      <p:grpSpPr>
        <a:xfrm>
          <a:off x="0" y="0"/>
          <a:ext cx="0" cy="0"/>
          <a:chOff x="0" y="0"/>
          <a:chExt cx="0" cy="0"/>
        </a:xfrm>
      </p:grpSpPr>
      <p:sp>
        <p:nvSpPr>
          <p:cNvPr id="2" name="Sexhörning 1">
            <a:extLst>
              <a:ext uri="{FF2B5EF4-FFF2-40B4-BE49-F238E27FC236}">
                <a16:creationId xmlns:a16="http://schemas.microsoft.com/office/drawing/2014/main" id="{DA061D5E-926A-A65F-FEF7-3722732C8149}"/>
              </a:ext>
            </a:extLst>
          </p:cNvPr>
          <p:cNvSpPr/>
          <p:nvPr/>
        </p:nvSpPr>
        <p:spPr>
          <a:xfrm>
            <a:off x="-3625225" y="-260498"/>
            <a:ext cx="8559636" cy="737899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ubrik 1">
            <a:extLst>
              <a:ext uri="{FF2B5EF4-FFF2-40B4-BE49-F238E27FC236}">
                <a16:creationId xmlns:a16="http://schemas.microsoft.com/office/drawing/2014/main" id="{0E53EC73-D858-BC37-BC58-F35462DA6D35}"/>
              </a:ext>
            </a:extLst>
          </p:cNvPr>
          <p:cNvSpPr txBox="1">
            <a:spLocks/>
          </p:cNvSpPr>
          <p:nvPr/>
        </p:nvSpPr>
        <p:spPr>
          <a:xfrm>
            <a:off x="0" y="2766219"/>
            <a:ext cx="5185792" cy="1325562"/>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altLang="sv-SE" sz="4000" b="1" i="0" u="none" strike="noStrike" kern="1200" cap="none" spc="0" normalizeH="0" baseline="0" noProof="0">
                <a:ln>
                  <a:noFill/>
                </a:ln>
                <a:solidFill>
                  <a:srgbClr val="143A84"/>
                </a:solidFill>
                <a:effectLst/>
                <a:uLnTx/>
                <a:uFillTx/>
                <a:latin typeface="Arial"/>
                <a:ea typeface="+mj-ea"/>
                <a:cs typeface="Arial"/>
              </a:rPr>
              <a:t>Osportsligt uppträdande</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sv-SE" altLang="sv-SE" sz="4000" b="1" i="0" u="none" strike="noStrike" kern="1200" cap="none" spc="0" normalizeH="0" baseline="0" noProof="0">
              <a:ln>
                <a:noFill/>
              </a:ln>
              <a:solidFill>
                <a:srgbClr val="143A84"/>
              </a:solidFill>
              <a:effectLst/>
              <a:uLnTx/>
              <a:uFillTx/>
              <a:latin typeface="Arial"/>
              <a:ea typeface="+mj-ea"/>
              <a:cs typeface="Arial"/>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altLang="sv-SE" sz="4000" b="1" i="0" u="none" strike="noStrike" kern="1200" cap="none" spc="0" normalizeH="0" baseline="0" noProof="0">
                <a:ln>
                  <a:noFill/>
                </a:ln>
                <a:solidFill>
                  <a:srgbClr val="143A84"/>
                </a:solidFill>
                <a:effectLst/>
                <a:uLnTx/>
                <a:uFillTx/>
                <a:latin typeface="Arial"/>
                <a:ea typeface="+mj-ea"/>
                <a:cs typeface="Arial"/>
              </a:rPr>
              <a:t>Regel 8:8 – Direkt rött</a:t>
            </a:r>
          </a:p>
        </p:txBody>
      </p:sp>
      <p:sp>
        <p:nvSpPr>
          <p:cNvPr id="12" name="Platshållare för innehåll 2">
            <a:extLst>
              <a:ext uri="{FF2B5EF4-FFF2-40B4-BE49-F238E27FC236}">
                <a16:creationId xmlns:a16="http://schemas.microsoft.com/office/drawing/2014/main" id="{6B956375-3282-D304-762E-C837EFF126DC}"/>
              </a:ext>
            </a:extLst>
          </p:cNvPr>
          <p:cNvSpPr txBox="1">
            <a:spLocks/>
          </p:cNvSpPr>
          <p:nvPr/>
        </p:nvSpPr>
        <p:spPr>
          <a:xfrm>
            <a:off x="5185792" y="1655180"/>
            <a:ext cx="6716796" cy="48889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Väldigt grövre förolämpningar mot domare, motståndare eller medspelare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Könsord</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400">
                <a:solidFill>
                  <a:prstClr val="white"/>
                </a:solidFill>
                <a:latin typeface="Arial" panose="020B0604020202020204" pitchFamily="34" charset="0"/>
                <a:cs typeface="Arial" panose="020B0604020202020204" pitchFamily="34" charset="0"/>
              </a:rPr>
              <a:t>Våld</a:t>
            </a:r>
            <a:endParaRPr kumimoji="0" lang="sv-SE"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002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143A84"/>
        </a:solidFill>
        <a:effectLst/>
      </p:bgPr>
    </p:bg>
    <p:spTree>
      <p:nvGrpSpPr>
        <p:cNvPr id="1" name="">
          <a:extLst>
            <a:ext uri="{FF2B5EF4-FFF2-40B4-BE49-F238E27FC236}">
              <a16:creationId xmlns:a16="http://schemas.microsoft.com/office/drawing/2014/main" id="{8F96B66D-1A61-FF7E-801D-BA4D74635D8B}"/>
            </a:ext>
          </a:extLst>
        </p:cNvPr>
        <p:cNvGrpSpPr/>
        <p:nvPr/>
      </p:nvGrpSpPr>
      <p:grpSpPr>
        <a:xfrm>
          <a:off x="0" y="0"/>
          <a:ext cx="0" cy="0"/>
          <a:chOff x="0" y="0"/>
          <a:chExt cx="0" cy="0"/>
        </a:xfrm>
      </p:grpSpPr>
      <p:sp>
        <p:nvSpPr>
          <p:cNvPr id="2" name="Sexhörning 1">
            <a:extLst>
              <a:ext uri="{FF2B5EF4-FFF2-40B4-BE49-F238E27FC236}">
                <a16:creationId xmlns:a16="http://schemas.microsoft.com/office/drawing/2014/main" id="{2205B7F9-BBE3-BC06-679A-B5F9F38A2C1D}"/>
              </a:ext>
            </a:extLst>
          </p:cNvPr>
          <p:cNvSpPr/>
          <p:nvPr/>
        </p:nvSpPr>
        <p:spPr>
          <a:xfrm>
            <a:off x="-3625225" y="-260498"/>
            <a:ext cx="8559636" cy="737899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ubrik 1">
            <a:extLst>
              <a:ext uri="{FF2B5EF4-FFF2-40B4-BE49-F238E27FC236}">
                <a16:creationId xmlns:a16="http://schemas.microsoft.com/office/drawing/2014/main" id="{0EF388F3-53DB-1062-7C71-830F02767E79}"/>
              </a:ext>
            </a:extLst>
          </p:cNvPr>
          <p:cNvSpPr txBox="1">
            <a:spLocks/>
          </p:cNvSpPr>
          <p:nvPr/>
        </p:nvSpPr>
        <p:spPr>
          <a:xfrm>
            <a:off x="559982" y="2659894"/>
            <a:ext cx="3999986"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altLang="sv-SE" sz="4000" b="1">
                <a:solidFill>
                  <a:srgbClr val="143A84"/>
                </a:solidFill>
                <a:latin typeface="Arial"/>
                <a:cs typeface="Arial"/>
              </a:rPr>
              <a:t>Skott i huvudet</a:t>
            </a:r>
          </a:p>
        </p:txBody>
      </p:sp>
      <p:sp>
        <p:nvSpPr>
          <p:cNvPr id="12" name="Platshållare för innehåll 2">
            <a:extLst>
              <a:ext uri="{FF2B5EF4-FFF2-40B4-BE49-F238E27FC236}">
                <a16:creationId xmlns:a16="http://schemas.microsoft.com/office/drawing/2014/main" id="{BCABFFDC-1E3A-0566-C0A1-7CC69CDF0724}"/>
              </a:ext>
            </a:extLst>
          </p:cNvPr>
          <p:cNvSpPr txBox="1">
            <a:spLocks/>
          </p:cNvSpPr>
          <p:nvPr/>
        </p:nvSpPr>
        <p:spPr>
          <a:xfrm>
            <a:off x="5290719" y="832638"/>
            <a:ext cx="6086118" cy="49800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altLang="sv-SE" sz="2400">
                <a:solidFill>
                  <a:schemeClr val="bg1"/>
                </a:solidFill>
                <a:latin typeface="Arial"/>
                <a:cs typeface="Arial"/>
              </a:rPr>
              <a:t>När ett skott av en spelare, som är ohindrad och skjuter i ett fritt läge, träffar målvaktens huvud.</a:t>
            </a:r>
          </a:p>
          <a:p>
            <a:pPr marL="0" indent="0">
              <a:buNone/>
            </a:pPr>
            <a:endParaRPr lang="sv-SE" altLang="sv-SE" sz="2400">
              <a:solidFill>
                <a:schemeClr val="bg1"/>
              </a:solidFill>
              <a:latin typeface="Arial"/>
              <a:cs typeface="Arial"/>
            </a:endParaRPr>
          </a:p>
          <a:p>
            <a:r>
              <a:rPr lang="sv-SE" altLang="sv-SE" sz="2400">
                <a:solidFill>
                  <a:schemeClr val="bg1"/>
                </a:solidFill>
                <a:latin typeface="Arial"/>
                <a:cs typeface="Arial"/>
              </a:rPr>
              <a:t>Vid fria lägen utan försvarare framför sig</a:t>
            </a:r>
          </a:p>
          <a:p>
            <a:r>
              <a:rPr lang="sv-SE" altLang="sv-SE" sz="2400">
                <a:solidFill>
                  <a:schemeClr val="bg1"/>
                </a:solidFill>
                <a:latin typeface="Arial"/>
                <a:cs typeface="Arial"/>
              </a:rPr>
              <a:t>Skottet måste träffa huvudet först</a:t>
            </a:r>
          </a:p>
          <a:p>
            <a:r>
              <a:rPr lang="sv-SE" altLang="sv-SE" sz="2400">
                <a:solidFill>
                  <a:schemeClr val="bg1"/>
                </a:solidFill>
                <a:latin typeface="Arial"/>
                <a:cs typeface="Arial"/>
              </a:rPr>
              <a:t>Anfallaren har kontroll över skottet</a:t>
            </a:r>
          </a:p>
          <a:p>
            <a:r>
              <a:rPr lang="sv-SE" altLang="sv-SE" sz="2400">
                <a:solidFill>
                  <a:schemeClr val="bg1"/>
                </a:solidFill>
                <a:latin typeface="Arial"/>
                <a:cs typeface="Arial"/>
              </a:rPr>
              <a:t>2min på anfallaren</a:t>
            </a:r>
          </a:p>
          <a:p>
            <a:r>
              <a:rPr lang="sv-SE" altLang="sv-SE" sz="2400">
                <a:solidFill>
                  <a:schemeClr val="bg1"/>
                </a:solidFill>
                <a:latin typeface="Arial"/>
                <a:cs typeface="Arial"/>
              </a:rPr>
              <a:t>Startar med ett frikast till målvaktens lag (vid 9m)</a:t>
            </a:r>
          </a:p>
          <a:p>
            <a:endParaRPr lang="sv-SE" altLang="sv-SE" sz="2400">
              <a:solidFill>
                <a:schemeClr val="bg1"/>
              </a:solidFill>
              <a:latin typeface="Arial"/>
              <a:cs typeface="Arial"/>
            </a:endParaRPr>
          </a:p>
          <a:p>
            <a:endParaRPr lang="sv-SE" altLang="sv-SE" sz="2400">
              <a:solidFill>
                <a:schemeClr val="bg1"/>
              </a:solidFill>
              <a:latin typeface="Arial"/>
              <a:cs typeface="Arial"/>
            </a:endParaRPr>
          </a:p>
          <a:p>
            <a:r>
              <a:rPr lang="sv-SE" altLang="sv-SE" sz="2400">
                <a:solidFill>
                  <a:schemeClr val="bg1"/>
                </a:solidFill>
                <a:latin typeface="Arial"/>
                <a:cs typeface="Arial"/>
              </a:rPr>
              <a:t>Ny regel för säsongen 25/26:</a:t>
            </a:r>
          </a:p>
          <a:p>
            <a:pPr marL="0" indent="0">
              <a:buNone/>
            </a:pPr>
            <a:r>
              <a:rPr lang="sv-SE" altLang="sv-SE" sz="2400">
                <a:solidFill>
                  <a:schemeClr val="bg1"/>
                </a:solidFill>
                <a:latin typeface="Arial"/>
                <a:cs typeface="Arial"/>
              </a:rPr>
              <a:t>Vid 7m och skott i huvudet sker = 2min</a:t>
            </a:r>
          </a:p>
          <a:p>
            <a:endParaRPr lang="sv-SE" altLang="sv-SE" sz="2400">
              <a:solidFill>
                <a:schemeClr val="bg1"/>
              </a:solidFill>
              <a:latin typeface="Arial"/>
              <a:cs typeface="Arial"/>
            </a:endParaRPr>
          </a:p>
        </p:txBody>
      </p:sp>
    </p:spTree>
    <p:extLst>
      <p:ext uri="{BB962C8B-B14F-4D97-AF65-F5344CB8AC3E}">
        <p14:creationId xmlns:p14="http://schemas.microsoft.com/office/powerpoint/2010/main" val="97461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3DC02-D040-FD85-33A1-9CF3800EDABF}"/>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26A114C5-9829-8239-BFCE-8110ADA0BF81}"/>
              </a:ext>
            </a:extLst>
          </p:cNvPr>
          <p:cNvSpPr>
            <a:spLocks noGrp="1"/>
          </p:cNvSpPr>
          <p:nvPr>
            <p:ph type="ctrTitle"/>
          </p:nvPr>
        </p:nvSpPr>
        <p:spPr>
          <a:xfrm>
            <a:off x="2209800" y="2959134"/>
            <a:ext cx="7772400" cy="1470025"/>
          </a:xfrm>
        </p:spPr>
        <p:txBody>
          <a:bodyPr>
            <a:normAutofit fontScale="90000"/>
          </a:bodyPr>
          <a:lstStyle/>
          <a:p>
            <a:r>
              <a:rPr lang="sv-SE" b="1">
                <a:solidFill>
                  <a:srgbClr val="143A84"/>
                </a:solidFill>
                <a:latin typeface="Arial" panose="020B0604020202020204" pitchFamily="34" charset="0"/>
                <a:cs typeface="Arial" panose="020B0604020202020204" pitchFamily="34" charset="0"/>
              </a:rPr>
              <a:t>Nya regler och tolkningar 25/26</a:t>
            </a:r>
          </a:p>
        </p:txBody>
      </p:sp>
      <p:pic>
        <p:nvPicPr>
          <p:cNvPr id="5" name="Bildobjekt 4" descr="Svenska_Handbollforbundet_cmyk_blue.eps">
            <a:extLst>
              <a:ext uri="{FF2B5EF4-FFF2-40B4-BE49-F238E27FC236}">
                <a16:creationId xmlns:a16="http://schemas.microsoft.com/office/drawing/2014/main" id="{B9492F96-6463-D369-7807-FD4BED48D7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7085" y="662179"/>
            <a:ext cx="1717831" cy="2023224"/>
          </a:xfrm>
          <a:prstGeom prst="rect">
            <a:avLst/>
          </a:prstGeom>
        </p:spPr>
      </p:pic>
    </p:spTree>
    <p:extLst>
      <p:ext uri="{BB962C8B-B14F-4D97-AF65-F5344CB8AC3E}">
        <p14:creationId xmlns:p14="http://schemas.microsoft.com/office/powerpoint/2010/main" val="40969713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143A84"/>
        </a:solidFill>
        <a:effectLst/>
      </p:bgPr>
    </p:bg>
    <p:spTree>
      <p:nvGrpSpPr>
        <p:cNvPr id="1" name="">
          <a:extLst>
            <a:ext uri="{FF2B5EF4-FFF2-40B4-BE49-F238E27FC236}">
              <a16:creationId xmlns:a16="http://schemas.microsoft.com/office/drawing/2014/main" id="{B12E4CC8-567B-5519-F13B-032AA53A20C0}"/>
            </a:ext>
          </a:extLst>
        </p:cNvPr>
        <p:cNvGrpSpPr/>
        <p:nvPr/>
      </p:nvGrpSpPr>
      <p:grpSpPr>
        <a:xfrm>
          <a:off x="0" y="0"/>
          <a:ext cx="0" cy="0"/>
          <a:chOff x="0" y="0"/>
          <a:chExt cx="0" cy="0"/>
        </a:xfrm>
      </p:grpSpPr>
      <p:sp>
        <p:nvSpPr>
          <p:cNvPr id="2" name="Sexhörning 1">
            <a:extLst>
              <a:ext uri="{FF2B5EF4-FFF2-40B4-BE49-F238E27FC236}">
                <a16:creationId xmlns:a16="http://schemas.microsoft.com/office/drawing/2014/main" id="{5159A1E9-0961-D7F8-AEFA-C9BF7FCC576B}"/>
              </a:ext>
            </a:extLst>
          </p:cNvPr>
          <p:cNvSpPr/>
          <p:nvPr/>
        </p:nvSpPr>
        <p:spPr>
          <a:xfrm>
            <a:off x="-3625225" y="-260498"/>
            <a:ext cx="8559636" cy="737899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ubrik 1">
            <a:extLst>
              <a:ext uri="{FF2B5EF4-FFF2-40B4-BE49-F238E27FC236}">
                <a16:creationId xmlns:a16="http://schemas.microsoft.com/office/drawing/2014/main" id="{BD992E56-DCE5-18E5-67DC-2E6BC171E4B3}"/>
              </a:ext>
            </a:extLst>
          </p:cNvPr>
          <p:cNvSpPr txBox="1">
            <a:spLocks/>
          </p:cNvSpPr>
          <p:nvPr/>
        </p:nvSpPr>
        <p:spPr>
          <a:xfrm>
            <a:off x="559982" y="2659894"/>
            <a:ext cx="4046742"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sv-SE" altLang="sv-SE" sz="4000" b="1">
                <a:solidFill>
                  <a:srgbClr val="143A84"/>
                </a:solidFill>
                <a:latin typeface="Arial"/>
                <a:cs typeface="Arial"/>
              </a:rPr>
              <a:t>Ändringar 25/26</a:t>
            </a:r>
            <a:endParaRPr kumimoji="0" lang="sv-SE" altLang="sv-SE" sz="4000" b="1" i="0" u="none" strike="noStrike" kern="1200" cap="none" spc="0" normalizeH="0" baseline="0" noProof="0">
              <a:ln>
                <a:noFill/>
              </a:ln>
              <a:solidFill>
                <a:srgbClr val="143A84"/>
              </a:solidFill>
              <a:effectLst/>
              <a:uLnTx/>
              <a:uFillTx/>
              <a:latin typeface="Arial"/>
              <a:ea typeface="+mj-ea"/>
              <a:cs typeface="Arial"/>
            </a:endParaRPr>
          </a:p>
        </p:txBody>
      </p:sp>
      <p:sp>
        <p:nvSpPr>
          <p:cNvPr id="12" name="Platshållare för innehåll 2">
            <a:extLst>
              <a:ext uri="{FF2B5EF4-FFF2-40B4-BE49-F238E27FC236}">
                <a16:creationId xmlns:a16="http://schemas.microsoft.com/office/drawing/2014/main" id="{B3B785A0-1F3B-872B-7748-6E989C6C5FAD}"/>
              </a:ext>
            </a:extLst>
          </p:cNvPr>
          <p:cNvSpPr txBox="1">
            <a:spLocks/>
          </p:cNvSpPr>
          <p:nvPr/>
        </p:nvSpPr>
        <p:spPr>
          <a:xfrm>
            <a:off x="5999747" y="892508"/>
            <a:ext cx="5472224" cy="50729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lang="sv-SE" altLang="sv-SE" sz="2400">
                <a:solidFill>
                  <a:prstClr val="white"/>
                </a:solidFill>
                <a:latin typeface="Arial"/>
                <a:cs typeface="Arial"/>
              </a:rPr>
              <a:t>Anfallaren får utföra nollsteg på egen studs</a:t>
            </a:r>
          </a:p>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sv-SE" altLang="sv-SE" sz="2400" b="0" i="0" u="none" strike="noStrike" kern="1200" cap="none" spc="0" normalizeH="0" baseline="0" noProof="0">
                <a:ln>
                  <a:noFill/>
                </a:ln>
                <a:solidFill>
                  <a:prstClr val="white"/>
                </a:solidFill>
                <a:effectLst/>
                <a:uLnTx/>
                <a:uFillTx/>
                <a:latin typeface="Arial"/>
                <a:ea typeface="+mn-ea"/>
                <a:cs typeface="Arial"/>
              </a:rPr>
              <a:t>Skott i huvudet vid 7m-kast = 2min</a:t>
            </a:r>
          </a:p>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lang="sv-SE" altLang="sv-SE" sz="2400" err="1">
                <a:solidFill>
                  <a:prstClr val="white"/>
                </a:solidFill>
                <a:latin typeface="Arial"/>
                <a:cs typeface="Arial"/>
              </a:rPr>
              <a:t>Avkast</a:t>
            </a:r>
            <a:r>
              <a:rPr lang="sv-SE" altLang="sv-SE" sz="2400">
                <a:solidFill>
                  <a:prstClr val="white"/>
                </a:solidFill>
                <a:latin typeface="Arial"/>
                <a:cs typeface="Arial"/>
              </a:rPr>
              <a:t>. Hela spelaren &amp; boll skall vara innanför cirkeln</a:t>
            </a:r>
            <a:endParaRPr kumimoji="0" lang="sv-SE" altLang="sv-SE" sz="2400" b="0" i="0" u="none" strike="noStrike" kern="1200" cap="none" spc="0" normalizeH="0" baseline="0" noProof="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74921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C9F46-3659-A35E-1CE4-E654D49926A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20B24D5D-76A2-741A-C4E4-3DA086A25CA2}"/>
              </a:ext>
            </a:extLst>
          </p:cNvPr>
          <p:cNvSpPr>
            <a:spLocks noGrp="1"/>
          </p:cNvSpPr>
          <p:nvPr>
            <p:ph type="title"/>
          </p:nvPr>
        </p:nvSpPr>
        <p:spPr>
          <a:xfrm>
            <a:off x="838200" y="17938"/>
            <a:ext cx="11353800" cy="1325563"/>
          </a:xfrm>
        </p:spPr>
        <p:txBody>
          <a:bodyPr anchor="ctr">
            <a:normAutofit/>
          </a:bodyPr>
          <a:lstStyle/>
          <a:p>
            <a:r>
              <a:rPr lang="sv-SE"/>
              <a:t>Fair play-betyg (nytt 2025/2026)</a:t>
            </a:r>
          </a:p>
        </p:txBody>
      </p:sp>
      <p:sp>
        <p:nvSpPr>
          <p:cNvPr id="6" name="TextBox 5">
            <a:extLst>
              <a:ext uri="{FF2B5EF4-FFF2-40B4-BE49-F238E27FC236}">
                <a16:creationId xmlns:a16="http://schemas.microsoft.com/office/drawing/2014/main" id="{AE2246BD-435E-D0DC-8F51-FBA98B6EEFB7}"/>
              </a:ext>
            </a:extLst>
          </p:cNvPr>
          <p:cNvSpPr txBox="1"/>
          <p:nvPr/>
        </p:nvSpPr>
        <p:spPr>
          <a:xfrm>
            <a:off x="6242304" y="3015947"/>
            <a:ext cx="5949696" cy="286232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FFFFF"/>
                </a:solidFill>
                <a:effectLst/>
                <a:uLnTx/>
                <a:uFillTx/>
                <a:latin typeface="Verdana"/>
                <a:ea typeface="+mn-ea"/>
                <a:cs typeface="+mn-cs"/>
              </a:rPr>
              <a:t>1 poäng - Mycket osportsligt uppträdande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a:ln>
                  <a:noFill/>
                </a:ln>
                <a:solidFill>
                  <a:srgbClr val="FFFFFF"/>
                </a:solidFill>
                <a:effectLst/>
                <a:uLnTx/>
                <a:uFillTx/>
                <a:latin typeface="Verdana"/>
                <a:ea typeface="+mn-ea"/>
                <a:cs typeface="+mn-cs"/>
              </a:rPr>
              <a:t>Flera incidenter av bristande respekt eller provocerande beteende från spelare.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a:ln>
                  <a:noFill/>
                </a:ln>
                <a:solidFill>
                  <a:srgbClr val="FFFFFF"/>
                </a:solidFill>
                <a:effectLst/>
                <a:uLnTx/>
                <a:uFillTx/>
                <a:latin typeface="Verdana"/>
                <a:ea typeface="+mn-ea"/>
                <a:cs typeface="+mn-cs"/>
              </a:rPr>
              <a:t>Ledare coachar destruktivt och uppträder respektlöst.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a:ln>
                  <a:noFill/>
                </a:ln>
                <a:solidFill>
                  <a:srgbClr val="FFFFFF"/>
                </a:solidFill>
                <a:effectLst/>
                <a:uLnTx/>
                <a:uFillTx/>
                <a:latin typeface="Verdana"/>
                <a:ea typeface="+mn-ea"/>
                <a:cs typeface="+mn-cs"/>
              </a:rPr>
              <a:t>Publik buar, och låter inte coacher och spelare genomföra matchen utan störning.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a:ln>
                  <a:noFill/>
                </a:ln>
                <a:solidFill>
                  <a:srgbClr val="FFFFFF"/>
                </a:solidFill>
                <a:effectLst/>
                <a:uLnTx/>
                <a:uFillTx/>
                <a:latin typeface="Verdana"/>
                <a:ea typeface="+mn-ea"/>
                <a:cs typeface="+mn-cs"/>
              </a:rPr>
              <a:t>Om en match behöver avbrytas är det sannolikt att minst en av kategorierna ska tilldelas 1 poäng. </a:t>
            </a: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8" name="TextBox 7">
            <a:extLst>
              <a:ext uri="{FF2B5EF4-FFF2-40B4-BE49-F238E27FC236}">
                <a16:creationId xmlns:a16="http://schemas.microsoft.com/office/drawing/2014/main" id="{77EB6B0F-B7D2-C309-3954-F0AE3E912505}"/>
              </a:ext>
            </a:extLst>
          </p:cNvPr>
          <p:cNvSpPr txBox="1"/>
          <p:nvPr/>
        </p:nvSpPr>
        <p:spPr>
          <a:xfrm>
            <a:off x="6242304" y="999862"/>
            <a:ext cx="6096000"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FFFFF"/>
                </a:solidFill>
                <a:effectLst/>
                <a:uLnTx/>
                <a:uFillTx/>
                <a:latin typeface="Verdana"/>
                <a:ea typeface="+mn-ea"/>
                <a:cs typeface="+mn-cs"/>
              </a:rPr>
              <a:t>2 poäng = Osportsligt uppträdande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a:ln>
                  <a:noFill/>
                </a:ln>
                <a:solidFill>
                  <a:srgbClr val="FFFFFF"/>
                </a:solidFill>
                <a:effectLst/>
                <a:uLnTx/>
                <a:uFillTx/>
                <a:latin typeface="Verdana"/>
                <a:ea typeface="+mn-ea"/>
                <a:cs typeface="+mn-cs"/>
              </a:rPr>
              <a:t>Ett par tillfällen med osportsligt beteende från spelare som påverkar matchens stämning.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a:ln>
                  <a:noFill/>
                </a:ln>
                <a:solidFill>
                  <a:srgbClr val="FFFFFF"/>
                </a:solidFill>
                <a:effectLst/>
                <a:uLnTx/>
                <a:uFillTx/>
                <a:latin typeface="Verdana"/>
                <a:ea typeface="+mn-ea"/>
                <a:cs typeface="+mn-cs"/>
              </a:rPr>
              <a:t>Viss kritik riktas mot domare eller motståndare från ledare.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a:ln>
                  <a:noFill/>
                </a:ln>
                <a:solidFill>
                  <a:srgbClr val="FFFFFF"/>
                </a:solidFill>
                <a:effectLst/>
                <a:uLnTx/>
                <a:uFillTx/>
                <a:latin typeface="Verdana"/>
                <a:ea typeface="+mn-ea"/>
                <a:cs typeface="+mn-cs"/>
              </a:rPr>
              <a:t>Publiken bidrar till en negativ stämning.</a:t>
            </a: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10" name="TextBox 9">
            <a:extLst>
              <a:ext uri="{FF2B5EF4-FFF2-40B4-BE49-F238E27FC236}">
                <a16:creationId xmlns:a16="http://schemas.microsoft.com/office/drawing/2014/main" id="{B0D7ADF2-4E10-3DC3-82A8-AF49012BBA5A}"/>
              </a:ext>
            </a:extLst>
          </p:cNvPr>
          <p:cNvSpPr txBox="1"/>
          <p:nvPr/>
        </p:nvSpPr>
        <p:spPr>
          <a:xfrm>
            <a:off x="0" y="4877047"/>
            <a:ext cx="6096000"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FFFFF"/>
                </a:solidFill>
                <a:effectLst/>
                <a:uLnTx/>
                <a:uFillTx/>
                <a:latin typeface="Verdana"/>
                <a:ea typeface="+mn-ea"/>
                <a:cs typeface="+mn-cs"/>
              </a:rPr>
              <a:t>3 poäng = Neutralt beteende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a:ln>
                  <a:noFill/>
                </a:ln>
                <a:solidFill>
                  <a:srgbClr val="FFFFFF"/>
                </a:solidFill>
                <a:effectLst/>
                <a:uLnTx/>
                <a:uFillTx/>
                <a:latin typeface="Verdana"/>
                <a:ea typeface="+mn-ea"/>
                <a:cs typeface="+mn-cs"/>
              </a:rPr>
              <a:t>Inga större incidenter, men heller inget framträdande sportsligt beteende från spelare.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a:ln>
                  <a:noFill/>
                </a:ln>
                <a:solidFill>
                  <a:srgbClr val="FFFFFF"/>
                </a:solidFill>
                <a:effectLst/>
                <a:uLnTx/>
                <a:uFillTx/>
                <a:latin typeface="Verdana"/>
                <a:ea typeface="+mn-ea"/>
                <a:cs typeface="+mn-cs"/>
              </a:rPr>
              <a:t>Acceptabelt men oengagerat förhållningssätt till fair play från ledare.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a:ln>
                  <a:noFill/>
                </a:ln>
                <a:solidFill>
                  <a:srgbClr val="FFFFFF"/>
                </a:solidFill>
                <a:effectLst/>
                <a:uLnTx/>
                <a:uFillTx/>
                <a:latin typeface="Verdana"/>
                <a:ea typeface="+mn-ea"/>
                <a:cs typeface="+mn-cs"/>
              </a:rPr>
              <a:t>Oengagerad/ingen publik.</a:t>
            </a: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12" name="TextBox 11">
            <a:extLst>
              <a:ext uri="{FF2B5EF4-FFF2-40B4-BE49-F238E27FC236}">
                <a16:creationId xmlns:a16="http://schemas.microsoft.com/office/drawing/2014/main" id="{8BBF6B5A-D832-CE5B-99DE-E9E4823EF008}"/>
              </a:ext>
            </a:extLst>
          </p:cNvPr>
          <p:cNvSpPr txBox="1"/>
          <p:nvPr/>
        </p:nvSpPr>
        <p:spPr>
          <a:xfrm>
            <a:off x="0" y="3042827"/>
            <a:ext cx="6096000"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FFFFF"/>
                </a:solidFill>
                <a:effectLst/>
                <a:uLnTx/>
                <a:uFillTx/>
                <a:latin typeface="Verdana"/>
                <a:ea typeface="+mn-ea"/>
                <a:cs typeface="+mn-cs"/>
              </a:rPr>
              <a:t>4 poäng = Sportsligt uppträdande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a:ln>
                  <a:noFill/>
                </a:ln>
                <a:solidFill>
                  <a:srgbClr val="FFFFFF"/>
                </a:solidFill>
                <a:effectLst/>
                <a:uLnTx/>
                <a:uFillTx/>
                <a:latin typeface="Verdana"/>
                <a:ea typeface="+mn-ea"/>
                <a:cs typeface="+mn-cs"/>
              </a:rPr>
              <a:t>Flera exempel på sportsligt beteende och respekt från spelare.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a:ln>
                  <a:noFill/>
                </a:ln>
                <a:solidFill>
                  <a:srgbClr val="FFFFFF"/>
                </a:solidFill>
                <a:effectLst/>
                <a:uLnTx/>
                <a:uFillTx/>
                <a:latin typeface="Verdana"/>
                <a:ea typeface="+mn-ea"/>
                <a:cs typeface="+mn-cs"/>
              </a:rPr>
              <a:t>Ledare coachar uppmuntrande och berömmer sina spelare vid några tillfällen.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a:ln>
                  <a:noFill/>
                </a:ln>
                <a:solidFill>
                  <a:srgbClr val="FFFFFF"/>
                </a:solidFill>
                <a:effectLst/>
                <a:uLnTx/>
                <a:uFillTx/>
                <a:latin typeface="Verdana"/>
                <a:ea typeface="+mn-ea"/>
                <a:cs typeface="+mn-cs"/>
              </a:rPr>
              <a:t>Publik uppmuntrar en positiv atmosfär.</a:t>
            </a: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15" name="TextBox 14">
            <a:extLst>
              <a:ext uri="{FF2B5EF4-FFF2-40B4-BE49-F238E27FC236}">
                <a16:creationId xmlns:a16="http://schemas.microsoft.com/office/drawing/2014/main" id="{AE7C2BE2-7447-7134-2F1A-EEE941461475}"/>
              </a:ext>
            </a:extLst>
          </p:cNvPr>
          <p:cNvSpPr txBox="1"/>
          <p:nvPr/>
        </p:nvSpPr>
        <p:spPr>
          <a:xfrm>
            <a:off x="0" y="984622"/>
            <a:ext cx="6096000" cy="203132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FFFFF"/>
                </a:solidFill>
                <a:effectLst/>
                <a:uLnTx/>
                <a:uFillTx/>
                <a:latin typeface="Verdana"/>
                <a:ea typeface="+mn-ea"/>
                <a:cs typeface="+mn-cs"/>
              </a:rPr>
              <a:t>5 poäng = Exemplariskt fair play-beteende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a:ln>
                  <a:noFill/>
                </a:ln>
                <a:solidFill>
                  <a:srgbClr val="FFFFFF"/>
                </a:solidFill>
                <a:effectLst/>
                <a:uLnTx/>
                <a:uFillTx/>
                <a:latin typeface="Verdana"/>
                <a:ea typeface="+mn-ea"/>
                <a:cs typeface="+mn-cs"/>
              </a:rPr>
              <a:t>Genomgående respektfullt och sportsligt uppträdande av spelare.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a:ln>
                  <a:noFill/>
                </a:ln>
                <a:solidFill>
                  <a:srgbClr val="FFFFFF"/>
                </a:solidFill>
                <a:effectLst/>
                <a:uLnTx/>
                <a:uFillTx/>
                <a:latin typeface="Verdana"/>
                <a:ea typeface="+mn-ea"/>
                <a:cs typeface="+mn-cs"/>
              </a:rPr>
              <a:t>Ledare agerar som förebilder för sportsmannaanda.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a:ln>
                  <a:noFill/>
                </a:ln>
                <a:solidFill>
                  <a:srgbClr val="FFFFFF"/>
                </a:solidFill>
                <a:effectLst/>
                <a:uLnTx/>
                <a:uFillTx/>
                <a:latin typeface="Verdana"/>
                <a:ea typeface="+mn-ea"/>
                <a:cs typeface="+mn-cs"/>
              </a:rPr>
              <a:t>Publik skapar en positiv atmosfär och fokuserar på det egna laget</a:t>
            </a: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128571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xEl>
                                              <p:pRg st="1" end="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
                                            <p:txEl>
                                              <p:pRg st="1" end="1"/>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
                                            <p:txEl>
                                              <p:pRg st="2" end="2"/>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
                                            <p:txEl>
                                              <p:pRg st="3" end="3"/>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143A84"/>
        </a:solidFill>
        <a:effectLst/>
      </p:bgPr>
    </p:bg>
    <p:spTree>
      <p:nvGrpSpPr>
        <p:cNvPr id="1" name="">
          <a:extLst>
            <a:ext uri="{FF2B5EF4-FFF2-40B4-BE49-F238E27FC236}">
              <a16:creationId xmlns:a16="http://schemas.microsoft.com/office/drawing/2014/main" id="{8BF711A6-F6E2-08A3-AB81-05D185891405}"/>
            </a:ext>
          </a:extLst>
        </p:cNvPr>
        <p:cNvGrpSpPr/>
        <p:nvPr/>
      </p:nvGrpSpPr>
      <p:grpSpPr>
        <a:xfrm>
          <a:off x="0" y="0"/>
          <a:ext cx="0" cy="0"/>
          <a:chOff x="0" y="0"/>
          <a:chExt cx="0" cy="0"/>
        </a:xfrm>
      </p:grpSpPr>
      <p:sp>
        <p:nvSpPr>
          <p:cNvPr id="2" name="Sexhörning 1">
            <a:extLst>
              <a:ext uri="{FF2B5EF4-FFF2-40B4-BE49-F238E27FC236}">
                <a16:creationId xmlns:a16="http://schemas.microsoft.com/office/drawing/2014/main" id="{24BE3D4A-5A33-2560-69C0-195F59EA43B8}"/>
              </a:ext>
            </a:extLst>
          </p:cNvPr>
          <p:cNvSpPr/>
          <p:nvPr/>
        </p:nvSpPr>
        <p:spPr>
          <a:xfrm>
            <a:off x="-3625225" y="-260498"/>
            <a:ext cx="8559636" cy="737899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ubrik 1">
            <a:extLst>
              <a:ext uri="{FF2B5EF4-FFF2-40B4-BE49-F238E27FC236}">
                <a16:creationId xmlns:a16="http://schemas.microsoft.com/office/drawing/2014/main" id="{FF8449AF-1E92-2BA7-8115-00FE449A803C}"/>
              </a:ext>
            </a:extLst>
          </p:cNvPr>
          <p:cNvSpPr txBox="1">
            <a:spLocks/>
          </p:cNvSpPr>
          <p:nvPr/>
        </p:nvSpPr>
        <p:spPr>
          <a:xfrm>
            <a:off x="1161589" y="2766219"/>
            <a:ext cx="4934411"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altLang="sv-SE" sz="4000" b="1" i="0" u="none" strike="noStrike" kern="1200" cap="none" spc="0" normalizeH="0" baseline="0" noProof="0">
                <a:ln>
                  <a:noFill/>
                </a:ln>
                <a:solidFill>
                  <a:srgbClr val="143A84"/>
                </a:solidFill>
                <a:effectLst/>
                <a:uLnTx/>
                <a:uFillTx/>
                <a:latin typeface="Arial"/>
                <a:ea typeface="+mj-ea"/>
                <a:cs typeface="Arial"/>
              </a:rPr>
              <a:t>Att tänka på</a:t>
            </a:r>
          </a:p>
        </p:txBody>
      </p:sp>
      <p:sp>
        <p:nvSpPr>
          <p:cNvPr id="12" name="Platshållare för innehåll 2">
            <a:extLst>
              <a:ext uri="{FF2B5EF4-FFF2-40B4-BE49-F238E27FC236}">
                <a16:creationId xmlns:a16="http://schemas.microsoft.com/office/drawing/2014/main" id="{90CC7603-F591-7D6B-F38D-4C464EDEBA7D}"/>
              </a:ext>
            </a:extLst>
          </p:cNvPr>
          <p:cNvSpPr txBox="1">
            <a:spLocks/>
          </p:cNvSpPr>
          <p:nvPr/>
        </p:nvSpPr>
        <p:spPr>
          <a:xfrm>
            <a:off x="5157971" y="833587"/>
            <a:ext cx="6898104" cy="48780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defRPr/>
            </a:pPr>
            <a:r>
              <a:rPr lang="sv-SE" altLang="sv-SE" sz="3200">
                <a:solidFill>
                  <a:prstClr val="white"/>
                </a:solidFill>
                <a:latin typeface="Arial"/>
                <a:cs typeface="Arial"/>
              </a:rPr>
              <a:t>Stötta andra domare</a:t>
            </a:r>
          </a:p>
          <a:p>
            <a:pPr>
              <a:spcAft>
                <a:spcPts val="1200"/>
              </a:spcAft>
              <a:defRPr/>
            </a:pPr>
            <a:r>
              <a:rPr kumimoji="0" lang="sv-SE" altLang="sv-SE" sz="3200" b="0" i="0" u="none" strike="noStrike" kern="1200" cap="none" spc="0" normalizeH="0" baseline="0" noProof="0">
                <a:ln>
                  <a:noFill/>
                </a:ln>
                <a:solidFill>
                  <a:prstClr val="white"/>
                </a:solidFill>
                <a:effectLst/>
                <a:uLnTx/>
                <a:uFillTx/>
                <a:latin typeface="Arial"/>
                <a:ea typeface="+mn-ea"/>
                <a:cs typeface="Arial"/>
              </a:rPr>
              <a:t>Var en domare som du själv vill ha</a:t>
            </a:r>
          </a:p>
          <a:p>
            <a:pPr>
              <a:spcAft>
                <a:spcPts val="1200"/>
              </a:spcAft>
              <a:defRPr/>
            </a:pPr>
            <a:r>
              <a:rPr lang="sv-SE" altLang="sv-SE" sz="3200">
                <a:solidFill>
                  <a:prstClr val="white"/>
                </a:solidFill>
                <a:latin typeface="Arial"/>
                <a:cs typeface="Arial"/>
              </a:rPr>
              <a:t>Våga blås</a:t>
            </a:r>
          </a:p>
          <a:p>
            <a:pPr>
              <a:spcAft>
                <a:spcPts val="1200"/>
              </a:spcAft>
              <a:defRPr/>
            </a:pPr>
            <a:r>
              <a:rPr kumimoji="0" lang="sv-SE" altLang="sv-SE" sz="3200" b="0" i="0" u="none" strike="noStrike" kern="1200" cap="none" spc="0" normalizeH="0" baseline="0" noProof="0">
                <a:ln>
                  <a:noFill/>
                </a:ln>
                <a:solidFill>
                  <a:prstClr val="white"/>
                </a:solidFill>
                <a:effectLst/>
                <a:uLnTx/>
                <a:uFillTx/>
                <a:latin typeface="Arial"/>
                <a:ea typeface="+mn-ea"/>
                <a:cs typeface="Arial"/>
              </a:rPr>
              <a:t>Våga ta bestraffningar &amp; 7m-kast</a:t>
            </a:r>
          </a:p>
          <a:p>
            <a:pPr>
              <a:spcAft>
                <a:spcPts val="1200"/>
              </a:spcAft>
              <a:defRPr/>
            </a:pPr>
            <a:r>
              <a:rPr lang="sv-SE" altLang="sv-SE" sz="3200">
                <a:solidFill>
                  <a:prstClr val="white"/>
                </a:solidFill>
                <a:latin typeface="Arial"/>
                <a:cs typeface="Arial"/>
              </a:rPr>
              <a:t>Lita på dig själv och det du ser</a:t>
            </a:r>
            <a:endParaRPr kumimoji="0" lang="sv-SE" altLang="sv-SE" sz="3200" b="0" i="0" u="none" strike="noStrike" kern="1200" cap="none" spc="0" normalizeH="0" baseline="0" noProof="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110404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descr="En bild som visar text, skärmbild, nummer, linje&#10;&#10;AI-genererat innehåll kan vara felaktigt.">
            <a:extLst>
              <a:ext uri="{FF2B5EF4-FFF2-40B4-BE49-F238E27FC236}">
                <a16:creationId xmlns:a16="http://schemas.microsoft.com/office/drawing/2014/main" id="{551D54B5-9F28-523C-194B-D357CD2D9F6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8238" y="1684203"/>
            <a:ext cx="11475523" cy="4297667"/>
          </a:xfrm>
        </p:spPr>
      </p:pic>
      <p:sp>
        <p:nvSpPr>
          <p:cNvPr id="8" name="Sexhörning 7">
            <a:extLst>
              <a:ext uri="{FF2B5EF4-FFF2-40B4-BE49-F238E27FC236}">
                <a16:creationId xmlns:a16="http://schemas.microsoft.com/office/drawing/2014/main" id="{1B103A51-7205-E9ED-24C0-58441C77E2C1}"/>
              </a:ext>
            </a:extLst>
          </p:cNvPr>
          <p:cNvSpPr/>
          <p:nvPr/>
        </p:nvSpPr>
        <p:spPr>
          <a:xfrm>
            <a:off x="-425302" y="0"/>
            <a:ext cx="8314660" cy="1365227"/>
          </a:xfrm>
          <a:prstGeom prst="hexagon">
            <a:avLst/>
          </a:prstGeom>
          <a:solidFill>
            <a:srgbClr val="143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ubrik 1">
            <a:extLst>
              <a:ext uri="{FF2B5EF4-FFF2-40B4-BE49-F238E27FC236}">
                <a16:creationId xmlns:a16="http://schemas.microsoft.com/office/drawing/2014/main" id="{ADFF3B90-F54A-0BD8-C01D-7BE8859EDD8A}"/>
              </a:ext>
            </a:extLst>
          </p:cNvPr>
          <p:cNvSpPr txBox="1">
            <a:spLocks/>
          </p:cNvSpPr>
          <p:nvPr/>
        </p:nvSpPr>
        <p:spPr>
          <a:xfrm>
            <a:off x="358238" y="351222"/>
            <a:ext cx="3697024" cy="6627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altLang="sv-SE" sz="4000" b="1" i="0" u="none" strike="noStrike" kern="1200" cap="none" spc="0" normalizeH="0" baseline="0" noProof="0">
                <a:ln>
                  <a:noFill/>
                </a:ln>
                <a:solidFill>
                  <a:schemeClr val="bg1"/>
                </a:solidFill>
                <a:effectLst/>
                <a:uLnTx/>
                <a:uFillTx/>
                <a:latin typeface="Arial"/>
                <a:ea typeface="+mj-ea"/>
                <a:cs typeface="Arial"/>
              </a:rPr>
              <a:t>Lathund 25/26</a:t>
            </a:r>
          </a:p>
        </p:txBody>
      </p:sp>
    </p:spTree>
    <p:extLst>
      <p:ext uri="{BB962C8B-B14F-4D97-AF65-F5344CB8AC3E}">
        <p14:creationId xmlns:p14="http://schemas.microsoft.com/office/powerpoint/2010/main" val="309912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AD920-1C9F-0EAC-2C6F-FB02A5432CA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AD58B5F-5076-6313-9D3F-9B5D33120BAF}"/>
              </a:ext>
            </a:extLst>
          </p:cNvPr>
          <p:cNvSpPr>
            <a:spLocks noGrp="1"/>
          </p:cNvSpPr>
          <p:nvPr>
            <p:ph type="title"/>
          </p:nvPr>
        </p:nvSpPr>
        <p:spPr>
          <a:xfrm>
            <a:off x="838200" y="17938"/>
            <a:ext cx="11353800" cy="1325563"/>
          </a:xfrm>
        </p:spPr>
        <p:txBody>
          <a:bodyPr anchor="ctr">
            <a:normAutofit/>
          </a:bodyPr>
          <a:lstStyle/>
          <a:p>
            <a:r>
              <a:rPr lang="sv-SE"/>
              <a:t>Fair play-betyg (nytt 2025/2026)</a:t>
            </a:r>
          </a:p>
        </p:txBody>
      </p:sp>
      <p:sp>
        <p:nvSpPr>
          <p:cNvPr id="8" name="TextBox 7">
            <a:extLst>
              <a:ext uri="{FF2B5EF4-FFF2-40B4-BE49-F238E27FC236}">
                <a16:creationId xmlns:a16="http://schemas.microsoft.com/office/drawing/2014/main" id="{0A7321FC-B6AB-98F4-C13E-1666DDB980D0}"/>
              </a:ext>
            </a:extLst>
          </p:cNvPr>
          <p:cNvSpPr txBox="1"/>
          <p:nvPr/>
        </p:nvSpPr>
        <p:spPr>
          <a:xfrm>
            <a:off x="419100" y="1086489"/>
            <a:ext cx="5676900" cy="286232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FFFFF"/>
                </a:solidFill>
                <a:effectLst/>
                <a:uLnTx/>
                <a:uFillTx/>
                <a:latin typeface="Verdana"/>
                <a:ea typeface="+mn-ea"/>
                <a:cs typeface="+mn-cs"/>
              </a:rPr>
              <a:t>Exempel: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FFFFFF"/>
                </a:solidFill>
                <a:effectLst/>
                <a:uLnTx/>
                <a:uFillTx/>
                <a:latin typeface="Verdana"/>
                <a:ea typeface="+mn-ea"/>
                <a:cs typeface="+mn-cs"/>
              </a:rPr>
              <a:t>Matchen </a:t>
            </a:r>
            <a:r>
              <a:rPr kumimoji="0" lang="en-US" sz="1800" b="0" i="0" u="none" strike="noStrike" kern="1200" cap="none" spc="0" normalizeH="0" baseline="0" noProof="0" err="1">
                <a:ln>
                  <a:noFill/>
                </a:ln>
                <a:solidFill>
                  <a:srgbClr val="FFFFFF"/>
                </a:solidFill>
                <a:effectLst/>
                <a:uLnTx/>
                <a:uFillTx/>
                <a:latin typeface="Verdana"/>
                <a:ea typeface="+mn-ea"/>
                <a:cs typeface="+mn-cs"/>
              </a:rPr>
              <a:t>har</a:t>
            </a:r>
            <a:r>
              <a:rPr kumimoji="0" lang="en-US" sz="1800" b="0" i="0" u="none" strike="noStrike" kern="1200" cap="none" spc="0" normalizeH="0" baseline="0" noProof="0">
                <a:ln>
                  <a:noFill/>
                </a:ln>
                <a:solidFill>
                  <a:srgbClr val="FFFFFF"/>
                </a:solidFill>
                <a:effectLst/>
                <a:uLnTx/>
                <a:uFillTx/>
                <a:latin typeface="Verdana"/>
                <a:ea typeface="+mn-ea"/>
                <a:cs typeface="+mn-cs"/>
              </a:rPr>
              <a:t> </a:t>
            </a:r>
            <a:r>
              <a:rPr kumimoji="0" lang="en-US" sz="1800" b="0" i="0" u="none" strike="noStrike" kern="1200" cap="none" spc="0" normalizeH="0" baseline="0" noProof="0" err="1">
                <a:ln>
                  <a:noFill/>
                </a:ln>
                <a:solidFill>
                  <a:srgbClr val="FFFFFF"/>
                </a:solidFill>
                <a:effectLst/>
                <a:uLnTx/>
                <a:uFillTx/>
                <a:latin typeface="Verdana"/>
                <a:ea typeface="+mn-ea"/>
                <a:cs typeface="+mn-cs"/>
              </a:rPr>
              <a:t>gått</a:t>
            </a:r>
            <a:r>
              <a:rPr kumimoji="0" lang="en-US" sz="1800" b="0" i="0" u="none" strike="noStrike" kern="1200" cap="none" spc="0" normalizeH="0" baseline="0" noProof="0">
                <a:ln>
                  <a:noFill/>
                </a:ln>
                <a:solidFill>
                  <a:srgbClr val="FFFFFF"/>
                </a:solidFill>
                <a:effectLst/>
                <a:uLnTx/>
                <a:uFillTx/>
                <a:latin typeface="Verdana"/>
                <a:ea typeface="+mn-ea"/>
                <a:cs typeface="+mn-cs"/>
              </a:rPr>
              <a:t> </a:t>
            </a:r>
            <a:r>
              <a:rPr kumimoji="0" lang="en-US" sz="1800" b="0" i="0" u="none" strike="noStrike" kern="1200" cap="none" spc="0" normalizeH="0" baseline="0" noProof="0" err="1">
                <a:ln>
                  <a:noFill/>
                </a:ln>
                <a:solidFill>
                  <a:srgbClr val="FFFFFF"/>
                </a:solidFill>
                <a:effectLst/>
                <a:uLnTx/>
                <a:uFillTx/>
                <a:latin typeface="Verdana"/>
                <a:ea typeface="+mn-ea"/>
                <a:cs typeface="+mn-cs"/>
              </a:rPr>
              <a:t>lugnt</a:t>
            </a:r>
            <a:r>
              <a:rPr kumimoji="0" lang="en-US" sz="1800" b="0" i="0" u="none" strike="noStrike" kern="1200" cap="none" spc="0" normalizeH="0" baseline="0" noProof="0">
                <a:ln>
                  <a:noFill/>
                </a:ln>
                <a:solidFill>
                  <a:srgbClr val="FFFFFF"/>
                </a:solidFill>
                <a:effectLst/>
                <a:uLnTx/>
                <a:uFillTx/>
                <a:latin typeface="Verdana"/>
                <a:ea typeface="+mn-ea"/>
                <a:cs typeface="+mn-cs"/>
              </a:rPr>
              <a:t> till. </a:t>
            </a:r>
            <a:r>
              <a:rPr kumimoji="0" lang="en-US" sz="1800" b="0" i="0" u="none" strike="noStrike" kern="1200" cap="none" spc="0" normalizeH="0" baseline="0" noProof="0" err="1">
                <a:ln>
                  <a:noFill/>
                </a:ln>
                <a:solidFill>
                  <a:srgbClr val="FFFFFF"/>
                </a:solidFill>
                <a:effectLst/>
                <a:uLnTx/>
                <a:uFillTx/>
                <a:latin typeface="Verdana"/>
                <a:ea typeface="+mn-ea"/>
                <a:cs typeface="+mn-cs"/>
              </a:rPr>
              <a:t>Några</a:t>
            </a:r>
            <a:r>
              <a:rPr kumimoji="0" lang="en-US" sz="1800" b="0" i="0" u="none" strike="noStrike" kern="1200" cap="none" spc="0" normalizeH="0" baseline="0" noProof="0">
                <a:ln>
                  <a:noFill/>
                </a:ln>
                <a:solidFill>
                  <a:srgbClr val="FFFFFF"/>
                </a:solidFill>
                <a:effectLst/>
                <a:uLnTx/>
                <a:uFillTx/>
                <a:latin typeface="Verdana"/>
                <a:ea typeface="+mn-ea"/>
                <a:cs typeface="+mn-cs"/>
              </a:rPr>
              <a:t> gula </a:t>
            </a:r>
            <a:r>
              <a:rPr kumimoji="0" lang="en-US" sz="1800" b="0" i="0" u="none" strike="noStrike" kern="1200" cap="none" spc="0" normalizeH="0" baseline="0" noProof="0" err="1">
                <a:ln>
                  <a:noFill/>
                </a:ln>
                <a:solidFill>
                  <a:srgbClr val="FFFFFF"/>
                </a:solidFill>
                <a:effectLst/>
                <a:uLnTx/>
                <a:uFillTx/>
                <a:latin typeface="Verdana"/>
                <a:ea typeface="+mn-ea"/>
                <a:cs typeface="+mn-cs"/>
              </a:rPr>
              <a:t>kort</a:t>
            </a:r>
            <a:r>
              <a:rPr kumimoji="0" lang="en-US" sz="1800" b="0" i="0" u="none" strike="noStrike" kern="1200" cap="none" spc="0" normalizeH="0" baseline="0" noProof="0">
                <a:ln>
                  <a:noFill/>
                </a:ln>
                <a:solidFill>
                  <a:srgbClr val="FFFFFF"/>
                </a:solidFill>
                <a:effectLst/>
                <a:uLnTx/>
                <a:uFillTx/>
                <a:latin typeface="Verdana"/>
                <a:ea typeface="+mn-ea"/>
                <a:cs typeface="+mn-cs"/>
              </a:rPr>
              <a:t> </a:t>
            </a:r>
            <a:r>
              <a:rPr kumimoji="0" lang="en-US" sz="1800" b="0" i="0" u="none" strike="noStrike" kern="1200" cap="none" spc="0" normalizeH="0" baseline="0" noProof="0" err="1">
                <a:ln>
                  <a:noFill/>
                </a:ln>
                <a:solidFill>
                  <a:srgbClr val="FFFFFF"/>
                </a:solidFill>
                <a:effectLst/>
                <a:uLnTx/>
                <a:uFillTx/>
                <a:latin typeface="Verdana"/>
                <a:ea typeface="+mn-ea"/>
                <a:cs typeface="+mn-cs"/>
              </a:rPr>
              <a:t>och</a:t>
            </a:r>
            <a:r>
              <a:rPr kumimoji="0" lang="en-US" sz="1800" b="0" i="0" u="none" strike="noStrike" kern="1200" cap="none" spc="0" normalizeH="0" baseline="0" noProof="0">
                <a:ln>
                  <a:noFill/>
                </a:ln>
                <a:solidFill>
                  <a:srgbClr val="FFFFFF"/>
                </a:solidFill>
                <a:effectLst/>
                <a:uLnTx/>
                <a:uFillTx/>
                <a:latin typeface="Verdana"/>
                <a:ea typeface="+mn-ea"/>
                <a:cs typeface="+mn-cs"/>
              </a:rPr>
              <a:t> </a:t>
            </a:r>
            <a:r>
              <a:rPr kumimoji="0" lang="en-US" sz="1800" b="0" i="0" u="none" strike="noStrike" kern="1200" cap="none" spc="0" normalizeH="0" baseline="0" noProof="0" err="1">
                <a:ln>
                  <a:noFill/>
                </a:ln>
                <a:solidFill>
                  <a:srgbClr val="FFFFFF"/>
                </a:solidFill>
                <a:effectLst/>
                <a:uLnTx/>
                <a:uFillTx/>
                <a:latin typeface="Verdana"/>
                <a:ea typeface="+mn-ea"/>
                <a:cs typeface="+mn-cs"/>
              </a:rPr>
              <a:t>några</a:t>
            </a:r>
            <a:r>
              <a:rPr kumimoji="0" lang="en-US" sz="1800" b="0" i="0" u="none" strike="noStrike" kern="1200" cap="none" spc="0" normalizeH="0" baseline="0" noProof="0">
                <a:ln>
                  <a:noFill/>
                </a:ln>
                <a:solidFill>
                  <a:srgbClr val="FFFFFF"/>
                </a:solidFill>
                <a:effectLst/>
                <a:uLnTx/>
                <a:uFillTx/>
                <a:latin typeface="Verdana"/>
                <a:ea typeface="+mn-ea"/>
                <a:cs typeface="+mn-cs"/>
              </a:rPr>
              <a:t> </a:t>
            </a:r>
            <a:r>
              <a:rPr kumimoji="0" lang="en-US" sz="1800" b="0" i="0" u="none" strike="noStrike" kern="1200" cap="none" spc="0" normalizeH="0" baseline="0" noProof="0" err="1">
                <a:ln>
                  <a:noFill/>
                </a:ln>
                <a:solidFill>
                  <a:srgbClr val="FFFFFF"/>
                </a:solidFill>
                <a:effectLst/>
                <a:uLnTx/>
                <a:uFillTx/>
                <a:latin typeface="Verdana"/>
                <a:ea typeface="+mn-ea"/>
                <a:cs typeface="+mn-cs"/>
              </a:rPr>
              <a:t>utvisningar</a:t>
            </a:r>
            <a:r>
              <a:rPr kumimoji="0" lang="en-US" sz="1800" b="0" i="0" u="none" strike="noStrike" kern="1200" cap="none" spc="0" normalizeH="0" baseline="0" noProof="0">
                <a:ln>
                  <a:noFill/>
                </a:ln>
                <a:solidFill>
                  <a:srgbClr val="FFFFFF"/>
                </a:solidFill>
                <a:effectLst/>
                <a:uLnTx/>
                <a:uFillTx/>
                <a:latin typeface="Verdana"/>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err="1">
                <a:ln>
                  <a:noFill/>
                </a:ln>
                <a:solidFill>
                  <a:srgbClr val="FFFFFF"/>
                </a:solidFill>
                <a:effectLst/>
                <a:uLnTx/>
                <a:uFillTx/>
                <a:latin typeface="Verdana"/>
                <a:ea typeface="+mn-ea"/>
                <a:cs typeface="+mn-cs"/>
              </a:rPr>
              <a:t>Ledare</a:t>
            </a:r>
            <a:r>
              <a:rPr kumimoji="0" lang="en-US" sz="1800" b="0" i="0" u="none" strike="noStrike" kern="1200" cap="none" spc="0" normalizeH="0" baseline="0" noProof="0">
                <a:ln>
                  <a:noFill/>
                </a:ln>
                <a:solidFill>
                  <a:srgbClr val="FFFFFF"/>
                </a:solidFill>
                <a:effectLst/>
                <a:uLnTx/>
                <a:uFillTx/>
                <a:latin typeface="Verdana"/>
                <a:ea typeface="+mn-ea"/>
                <a:cs typeface="+mn-cs"/>
              </a:rPr>
              <a:t>: </a:t>
            </a:r>
            <a:r>
              <a:rPr kumimoji="0" lang="en-US" sz="1800" b="0" i="0" u="none" strike="noStrike" kern="1200" cap="none" spc="0" normalizeH="0" baseline="0" noProof="0" err="1">
                <a:ln>
                  <a:noFill/>
                </a:ln>
                <a:solidFill>
                  <a:srgbClr val="FFFFFF"/>
                </a:solidFill>
                <a:effectLst/>
                <a:uLnTx/>
                <a:uFillTx/>
                <a:latin typeface="Verdana"/>
                <a:ea typeface="+mn-ea"/>
                <a:cs typeface="+mn-cs"/>
              </a:rPr>
              <a:t>Inget</a:t>
            </a:r>
            <a:r>
              <a:rPr kumimoji="0" lang="en-US" sz="1800" b="0" i="0" u="none" strike="noStrike" kern="1200" cap="none" spc="0" normalizeH="0" baseline="0" noProof="0">
                <a:ln>
                  <a:noFill/>
                </a:ln>
                <a:solidFill>
                  <a:srgbClr val="FFFFFF"/>
                </a:solidFill>
                <a:effectLst/>
                <a:uLnTx/>
                <a:uFillTx/>
                <a:latin typeface="Verdana"/>
                <a:ea typeface="+mn-ea"/>
                <a:cs typeface="+mn-cs"/>
              </a:rPr>
              <a:t> </a:t>
            </a:r>
            <a:r>
              <a:rPr kumimoji="0" lang="en-US" sz="1800" b="0" i="0" u="none" strike="noStrike" kern="1200" cap="none" spc="0" normalizeH="0" baseline="0" noProof="0" err="1">
                <a:ln>
                  <a:noFill/>
                </a:ln>
                <a:solidFill>
                  <a:srgbClr val="FFFFFF"/>
                </a:solidFill>
                <a:effectLst/>
                <a:uLnTx/>
                <a:uFillTx/>
                <a:latin typeface="Verdana"/>
                <a:ea typeface="+mn-ea"/>
                <a:cs typeface="+mn-cs"/>
              </a:rPr>
              <a:t>gnäll</a:t>
            </a:r>
            <a:r>
              <a:rPr kumimoji="0" lang="en-US" sz="1800" b="0" i="0" u="none" strike="noStrike" kern="1200" cap="none" spc="0" normalizeH="0" baseline="0" noProof="0">
                <a:ln>
                  <a:noFill/>
                </a:ln>
                <a:solidFill>
                  <a:srgbClr val="FFFFFF"/>
                </a:solidFill>
                <a:effectLst/>
                <a:uLnTx/>
                <a:uFillTx/>
                <a:latin typeface="Verdana"/>
                <a:ea typeface="+mn-ea"/>
                <a:cs typeface="+mn-cs"/>
              </a:rPr>
              <a:t>, men </a:t>
            </a:r>
            <a:r>
              <a:rPr kumimoji="0" lang="en-US" sz="1800" b="0" i="0" u="none" strike="noStrike" kern="1200" cap="none" spc="0" normalizeH="0" baseline="0" noProof="0" err="1">
                <a:ln>
                  <a:noFill/>
                </a:ln>
                <a:solidFill>
                  <a:srgbClr val="FFFFFF"/>
                </a:solidFill>
                <a:effectLst/>
                <a:uLnTx/>
                <a:uFillTx/>
                <a:latin typeface="Verdana"/>
                <a:ea typeface="+mn-ea"/>
                <a:cs typeface="+mn-cs"/>
              </a:rPr>
              <a:t>frågat</a:t>
            </a:r>
            <a:r>
              <a:rPr kumimoji="0" lang="en-US" sz="1800" b="0" i="0" u="none" strike="noStrike" kern="1200" cap="none" spc="0" normalizeH="0" baseline="0" noProof="0">
                <a:ln>
                  <a:noFill/>
                </a:ln>
                <a:solidFill>
                  <a:srgbClr val="FFFFFF"/>
                </a:solidFill>
                <a:effectLst/>
                <a:uLnTx/>
                <a:uFillTx/>
                <a:latin typeface="Verdana"/>
                <a:ea typeface="+mn-ea"/>
                <a:cs typeface="+mn-cs"/>
              </a:rPr>
              <a:t> saker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err="1">
                <a:ln>
                  <a:noFill/>
                </a:ln>
                <a:solidFill>
                  <a:srgbClr val="FFFFFF"/>
                </a:solidFill>
                <a:effectLst/>
                <a:uLnTx/>
                <a:uFillTx/>
                <a:latin typeface="Verdana"/>
                <a:ea typeface="+mn-ea"/>
                <a:cs typeface="+mn-cs"/>
              </a:rPr>
              <a:t>Spelare</a:t>
            </a:r>
            <a:r>
              <a:rPr kumimoji="0" lang="en-US" sz="1800" b="0" i="0" u="none" strike="noStrike" kern="1200" cap="none" spc="0" normalizeH="0" baseline="0" noProof="0">
                <a:ln>
                  <a:noFill/>
                </a:ln>
                <a:solidFill>
                  <a:srgbClr val="FFFFFF"/>
                </a:solidFill>
                <a:effectLst/>
                <a:uLnTx/>
                <a:uFillTx/>
                <a:latin typeface="Verdana"/>
                <a:ea typeface="+mn-ea"/>
                <a:cs typeface="+mn-cs"/>
              </a:rPr>
              <a:t>: </a:t>
            </a:r>
            <a:r>
              <a:rPr kumimoji="0" lang="en-US" sz="1800" b="0" i="0" u="none" strike="noStrike" kern="1200" cap="none" spc="0" normalizeH="0" baseline="0" noProof="0" err="1">
                <a:ln>
                  <a:noFill/>
                </a:ln>
                <a:solidFill>
                  <a:srgbClr val="FFFFFF"/>
                </a:solidFill>
                <a:effectLst/>
                <a:uLnTx/>
                <a:uFillTx/>
                <a:latin typeface="Verdana"/>
                <a:ea typeface="+mn-ea"/>
                <a:cs typeface="+mn-cs"/>
              </a:rPr>
              <a:t>Inget</a:t>
            </a:r>
            <a:r>
              <a:rPr kumimoji="0" lang="en-US" sz="1800" b="0" i="0" u="none" strike="noStrike" kern="1200" cap="none" spc="0" normalizeH="0" baseline="0" noProof="0">
                <a:ln>
                  <a:noFill/>
                </a:ln>
                <a:solidFill>
                  <a:srgbClr val="FFFFFF"/>
                </a:solidFill>
                <a:effectLst/>
                <a:uLnTx/>
                <a:uFillTx/>
                <a:latin typeface="Verdana"/>
                <a:ea typeface="+mn-ea"/>
                <a:cs typeface="+mn-cs"/>
              </a:rPr>
              <a:t> </a:t>
            </a:r>
            <a:r>
              <a:rPr kumimoji="0" lang="en-US" sz="1800" b="0" i="0" u="none" strike="noStrike" kern="1200" cap="none" spc="0" normalizeH="0" baseline="0" noProof="0" err="1">
                <a:ln>
                  <a:noFill/>
                </a:ln>
                <a:solidFill>
                  <a:srgbClr val="FFFFFF"/>
                </a:solidFill>
                <a:effectLst/>
                <a:uLnTx/>
                <a:uFillTx/>
                <a:latin typeface="Verdana"/>
                <a:ea typeface="+mn-ea"/>
                <a:cs typeface="+mn-cs"/>
              </a:rPr>
              <a:t>gnäll</a:t>
            </a:r>
            <a:r>
              <a:rPr kumimoji="0" lang="en-US" sz="1800" b="0" i="0" u="none" strike="noStrike" kern="1200" cap="none" spc="0" normalizeH="0" baseline="0" noProof="0">
                <a:ln>
                  <a:noFill/>
                </a:ln>
                <a:solidFill>
                  <a:srgbClr val="FFFFFF"/>
                </a:solidFill>
                <a:effectLst/>
                <a:uLnTx/>
                <a:uFillTx/>
                <a:latin typeface="Verdana"/>
                <a:ea typeface="+mn-ea"/>
                <a:cs typeface="+mn-cs"/>
              </a:rPr>
              <a:t>, men </a:t>
            </a:r>
            <a:r>
              <a:rPr kumimoji="0" lang="en-US" sz="1800" b="0" i="0" u="none" strike="noStrike" kern="1200" cap="none" spc="0" normalizeH="0" baseline="0" noProof="0" err="1">
                <a:ln>
                  <a:noFill/>
                </a:ln>
                <a:solidFill>
                  <a:srgbClr val="FFFFFF"/>
                </a:solidFill>
                <a:effectLst/>
                <a:uLnTx/>
                <a:uFillTx/>
                <a:latin typeface="Verdana"/>
                <a:ea typeface="+mn-ea"/>
                <a:cs typeface="+mn-cs"/>
              </a:rPr>
              <a:t>frågat</a:t>
            </a:r>
            <a:r>
              <a:rPr kumimoji="0" lang="en-US" sz="1800" b="0" i="0" u="none" strike="noStrike" kern="1200" cap="none" spc="0" normalizeH="0" baseline="0" noProof="0">
                <a:ln>
                  <a:noFill/>
                </a:ln>
                <a:solidFill>
                  <a:srgbClr val="FFFFFF"/>
                </a:solidFill>
                <a:effectLst/>
                <a:uLnTx/>
                <a:uFillTx/>
                <a:latin typeface="Verdana"/>
                <a:ea typeface="+mn-ea"/>
                <a:cs typeface="+mn-cs"/>
              </a:rPr>
              <a:t> saker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FFFFFF"/>
                </a:solidFill>
                <a:effectLst/>
                <a:uLnTx/>
                <a:uFillTx/>
                <a:latin typeface="Verdana"/>
                <a:ea typeface="+mn-ea"/>
                <a:cs typeface="+mn-cs"/>
              </a:rPr>
              <a:t>Publik: </a:t>
            </a:r>
            <a:r>
              <a:rPr kumimoji="0" lang="en-US" sz="1800" b="0" i="0" u="none" strike="noStrike" kern="1200" cap="none" spc="0" normalizeH="0" baseline="0" noProof="0" err="1">
                <a:ln>
                  <a:noFill/>
                </a:ln>
                <a:solidFill>
                  <a:srgbClr val="FFFFFF"/>
                </a:solidFill>
                <a:effectLst/>
                <a:uLnTx/>
                <a:uFillTx/>
                <a:latin typeface="Verdana"/>
                <a:ea typeface="+mn-ea"/>
                <a:cs typeface="+mn-cs"/>
              </a:rPr>
              <a:t>Inget</a:t>
            </a:r>
            <a:r>
              <a:rPr kumimoji="0" lang="en-US" sz="1800" b="0" i="0" u="none" strike="noStrike" kern="1200" cap="none" spc="0" normalizeH="0" baseline="0" noProof="0">
                <a:ln>
                  <a:noFill/>
                </a:ln>
                <a:solidFill>
                  <a:srgbClr val="FFFFFF"/>
                </a:solidFill>
                <a:effectLst/>
                <a:uLnTx/>
                <a:uFillTx/>
                <a:latin typeface="Verdana"/>
                <a:ea typeface="+mn-ea"/>
                <a:cs typeface="+mn-cs"/>
              </a:rPr>
              <a:t> </a:t>
            </a:r>
            <a:r>
              <a:rPr kumimoji="0" lang="en-US" sz="1800" b="0" i="0" u="none" strike="noStrike" kern="1200" cap="none" spc="0" normalizeH="0" baseline="0" noProof="0" err="1">
                <a:ln>
                  <a:noFill/>
                </a:ln>
                <a:solidFill>
                  <a:srgbClr val="FFFFFF"/>
                </a:solidFill>
                <a:effectLst/>
                <a:uLnTx/>
                <a:uFillTx/>
                <a:latin typeface="Verdana"/>
                <a:ea typeface="+mn-ea"/>
                <a:cs typeface="+mn-cs"/>
              </a:rPr>
              <a:t>klagande</a:t>
            </a:r>
            <a:r>
              <a:rPr kumimoji="0" lang="en-US" sz="1800" b="0" i="0" u="none" strike="noStrike" kern="1200" cap="none" spc="0" normalizeH="0" baseline="0" noProof="0">
                <a:ln>
                  <a:noFill/>
                </a:ln>
                <a:solidFill>
                  <a:srgbClr val="FFFFFF"/>
                </a:solidFill>
                <a:effectLst/>
                <a:uLnTx/>
                <a:uFillTx/>
                <a:latin typeface="Verdana"/>
                <a:ea typeface="+mn-ea"/>
                <a:cs typeface="+mn-cs"/>
              </a:rPr>
              <a:t> </a:t>
            </a:r>
            <a:r>
              <a:rPr kumimoji="0" lang="en-US" sz="1800" b="0" i="0" u="none" strike="noStrike" kern="1200" cap="none" spc="0" normalizeH="0" baseline="0" noProof="0" err="1">
                <a:ln>
                  <a:noFill/>
                </a:ln>
                <a:solidFill>
                  <a:srgbClr val="FFFFFF"/>
                </a:solidFill>
                <a:effectLst/>
                <a:uLnTx/>
                <a:uFillTx/>
                <a:latin typeface="Verdana"/>
                <a:ea typeface="+mn-ea"/>
                <a:cs typeface="+mn-cs"/>
              </a:rPr>
              <a:t>på</a:t>
            </a:r>
            <a:r>
              <a:rPr kumimoji="0" lang="en-US" sz="1800" b="0" i="0" u="none" strike="noStrike" kern="1200" cap="none" spc="0" normalizeH="0" baseline="0" noProof="0">
                <a:ln>
                  <a:noFill/>
                </a:ln>
                <a:solidFill>
                  <a:srgbClr val="FFFFFF"/>
                </a:solidFill>
                <a:effectLst/>
                <a:uLnTx/>
                <a:uFillTx/>
                <a:latin typeface="Verdana"/>
                <a:ea typeface="+mn-ea"/>
                <a:cs typeface="+mn-cs"/>
              </a:rPr>
              <a:t> </a:t>
            </a:r>
            <a:r>
              <a:rPr kumimoji="0" lang="en-US" sz="1800" b="0" i="0" u="none" strike="noStrike" kern="1200" cap="none" spc="0" normalizeH="0" baseline="0" noProof="0" err="1">
                <a:ln>
                  <a:noFill/>
                </a:ln>
                <a:solidFill>
                  <a:srgbClr val="FFFFFF"/>
                </a:solidFill>
                <a:effectLst/>
                <a:uLnTx/>
                <a:uFillTx/>
                <a:latin typeface="Verdana"/>
                <a:ea typeface="+mn-ea"/>
                <a:cs typeface="+mn-cs"/>
              </a:rPr>
              <a:t>domarna</a:t>
            </a:r>
            <a:endParaRPr kumimoji="0" lang="en-US" sz="1800" b="0" i="0" u="none" strike="noStrike" kern="1200" cap="none" spc="0" normalizeH="0" baseline="0" noProof="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FFFFF"/>
                </a:solidFill>
                <a:effectLst/>
                <a:uLnTx/>
                <a:uFillTx/>
                <a:latin typeface="Verdana"/>
                <a:ea typeface="+mn-ea"/>
                <a:cs typeface="+mn-cs"/>
              </a:rPr>
              <a:t>Betyg: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a:ln>
                  <a:noFill/>
                </a:ln>
                <a:solidFill>
                  <a:srgbClr val="FFFFFF"/>
                </a:solidFill>
                <a:effectLst/>
                <a:uLnTx/>
                <a:uFillTx/>
                <a:latin typeface="Verdana"/>
                <a:ea typeface="+mn-ea"/>
                <a:cs typeface="+mn-cs"/>
              </a:rPr>
              <a:t>Ledare: 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a:ln>
                  <a:noFill/>
                </a:ln>
                <a:solidFill>
                  <a:srgbClr val="FFFFFF"/>
                </a:solidFill>
                <a:effectLst/>
                <a:uLnTx/>
                <a:uFillTx/>
                <a:latin typeface="Verdana"/>
                <a:ea typeface="+mn-ea"/>
                <a:cs typeface="+mn-cs"/>
              </a:rPr>
              <a:t>Spelare: 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a:ln>
                  <a:noFill/>
                </a:ln>
                <a:solidFill>
                  <a:srgbClr val="FFFFFF"/>
                </a:solidFill>
                <a:effectLst/>
                <a:uLnTx/>
                <a:uFillTx/>
                <a:latin typeface="Verdana"/>
                <a:ea typeface="+mn-ea"/>
                <a:cs typeface="+mn-cs"/>
              </a:rPr>
              <a:t>Publik: 3</a:t>
            </a:r>
          </a:p>
        </p:txBody>
      </p:sp>
      <p:sp>
        <p:nvSpPr>
          <p:cNvPr id="3" name="TextBox 2">
            <a:extLst>
              <a:ext uri="{FF2B5EF4-FFF2-40B4-BE49-F238E27FC236}">
                <a16:creationId xmlns:a16="http://schemas.microsoft.com/office/drawing/2014/main" id="{F2E1C935-897B-25C7-C07E-FBFAC09EDF09}"/>
              </a:ext>
            </a:extLst>
          </p:cNvPr>
          <p:cNvSpPr txBox="1"/>
          <p:nvPr/>
        </p:nvSpPr>
        <p:spPr>
          <a:xfrm>
            <a:off x="419100" y="3977740"/>
            <a:ext cx="5676900" cy="286232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FFFFF"/>
                </a:solidFill>
                <a:effectLst/>
                <a:uLnTx/>
                <a:uFillTx/>
                <a:latin typeface="Verdana"/>
                <a:ea typeface="+mn-ea"/>
                <a:cs typeface="+mn-cs"/>
              </a:rPr>
              <a:t>Exempel: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FFFFFF"/>
                </a:solidFill>
                <a:effectLst/>
                <a:uLnTx/>
                <a:uFillTx/>
                <a:latin typeface="Verdana"/>
                <a:ea typeface="+mn-ea"/>
                <a:cs typeface="+mn-cs"/>
              </a:rPr>
              <a:t>Det </a:t>
            </a:r>
            <a:r>
              <a:rPr kumimoji="0" lang="en-US" sz="1800" b="0" i="0" u="none" strike="noStrike" kern="1200" cap="none" spc="0" normalizeH="0" baseline="0" noProof="0" err="1">
                <a:ln>
                  <a:noFill/>
                </a:ln>
                <a:solidFill>
                  <a:srgbClr val="FFFFFF"/>
                </a:solidFill>
                <a:effectLst/>
                <a:uLnTx/>
                <a:uFillTx/>
                <a:latin typeface="Verdana"/>
                <a:ea typeface="+mn-ea"/>
                <a:cs typeface="+mn-cs"/>
              </a:rPr>
              <a:t>har</a:t>
            </a:r>
            <a:r>
              <a:rPr kumimoji="0" lang="en-US" sz="1800" b="0" i="0" u="none" strike="noStrike" kern="1200" cap="none" spc="0" normalizeH="0" baseline="0" noProof="0">
                <a:ln>
                  <a:noFill/>
                </a:ln>
                <a:solidFill>
                  <a:srgbClr val="FFFFFF"/>
                </a:solidFill>
                <a:effectLst/>
                <a:uLnTx/>
                <a:uFillTx/>
                <a:latin typeface="Verdana"/>
                <a:ea typeface="+mn-ea"/>
                <a:cs typeface="+mn-cs"/>
              </a:rPr>
              <a:t> </a:t>
            </a:r>
            <a:r>
              <a:rPr kumimoji="0" lang="en-US" sz="1800" b="0" i="0" u="none" strike="noStrike" kern="1200" cap="none" spc="0" normalizeH="0" baseline="0" noProof="0" err="1">
                <a:ln>
                  <a:noFill/>
                </a:ln>
                <a:solidFill>
                  <a:srgbClr val="FFFFFF"/>
                </a:solidFill>
                <a:effectLst/>
                <a:uLnTx/>
                <a:uFillTx/>
                <a:latin typeface="Verdana"/>
                <a:ea typeface="+mn-ea"/>
                <a:cs typeface="+mn-cs"/>
              </a:rPr>
              <a:t>varit</a:t>
            </a:r>
            <a:r>
              <a:rPr kumimoji="0" lang="en-US" sz="1800" b="0" i="0" u="none" strike="noStrike" kern="1200" cap="none" spc="0" normalizeH="0" baseline="0" noProof="0">
                <a:ln>
                  <a:noFill/>
                </a:ln>
                <a:solidFill>
                  <a:srgbClr val="FFFFFF"/>
                </a:solidFill>
                <a:effectLst/>
                <a:uLnTx/>
                <a:uFillTx/>
                <a:latin typeface="Verdana"/>
                <a:ea typeface="+mn-ea"/>
                <a:cs typeface="+mn-cs"/>
              </a:rPr>
              <a:t> </a:t>
            </a:r>
            <a:r>
              <a:rPr kumimoji="0" lang="en-US" sz="1800" b="0" i="0" u="none" strike="noStrike" kern="1200" cap="none" spc="0" normalizeH="0" baseline="0" noProof="0" err="1">
                <a:ln>
                  <a:noFill/>
                </a:ln>
                <a:solidFill>
                  <a:srgbClr val="FFFFFF"/>
                </a:solidFill>
                <a:effectLst/>
                <a:uLnTx/>
                <a:uFillTx/>
                <a:latin typeface="Verdana"/>
                <a:ea typeface="+mn-ea"/>
                <a:cs typeface="+mn-cs"/>
              </a:rPr>
              <a:t>en</a:t>
            </a:r>
            <a:r>
              <a:rPr kumimoji="0" lang="en-US" sz="1800" b="0" i="0" u="none" strike="noStrike" kern="1200" cap="none" spc="0" normalizeH="0" baseline="0" noProof="0">
                <a:ln>
                  <a:noFill/>
                </a:ln>
                <a:solidFill>
                  <a:srgbClr val="FFFFFF"/>
                </a:solidFill>
                <a:effectLst/>
                <a:uLnTx/>
                <a:uFillTx/>
                <a:latin typeface="Verdana"/>
                <a:ea typeface="+mn-ea"/>
                <a:cs typeface="+mn-cs"/>
              </a:rPr>
              <a:t> </a:t>
            </a:r>
            <a:r>
              <a:rPr kumimoji="0" lang="en-US" sz="1800" b="0" i="0" u="none" strike="noStrike" kern="1200" cap="none" spc="0" normalizeH="0" baseline="0" noProof="0" err="1">
                <a:ln>
                  <a:noFill/>
                </a:ln>
                <a:solidFill>
                  <a:srgbClr val="FFFFFF"/>
                </a:solidFill>
                <a:effectLst/>
                <a:uLnTx/>
                <a:uFillTx/>
                <a:latin typeface="Verdana"/>
                <a:ea typeface="+mn-ea"/>
                <a:cs typeface="+mn-cs"/>
              </a:rPr>
              <a:t>hestig</a:t>
            </a:r>
            <a:r>
              <a:rPr kumimoji="0" lang="en-US" sz="1800" b="0" i="0" u="none" strike="noStrike" kern="1200" cap="none" spc="0" normalizeH="0" baseline="0" noProof="0">
                <a:ln>
                  <a:noFill/>
                </a:ln>
                <a:solidFill>
                  <a:srgbClr val="FFFFFF"/>
                </a:solidFill>
                <a:effectLst/>
                <a:uLnTx/>
                <a:uFillTx/>
                <a:latin typeface="Verdana"/>
                <a:ea typeface="+mn-ea"/>
                <a:cs typeface="+mn-cs"/>
              </a:rPr>
              <a:t> match med </a:t>
            </a:r>
            <a:r>
              <a:rPr kumimoji="0" lang="en-US" sz="1800" b="0" i="0" u="none" strike="noStrike" kern="1200" cap="none" spc="0" normalizeH="0" baseline="0" noProof="0" err="1">
                <a:ln>
                  <a:noFill/>
                </a:ln>
                <a:solidFill>
                  <a:srgbClr val="FFFFFF"/>
                </a:solidFill>
                <a:effectLst/>
                <a:uLnTx/>
                <a:uFillTx/>
                <a:latin typeface="Verdana"/>
                <a:ea typeface="+mn-ea"/>
                <a:cs typeface="+mn-cs"/>
              </a:rPr>
              <a:t>en</a:t>
            </a:r>
            <a:r>
              <a:rPr kumimoji="0" lang="en-US" sz="1800" b="0" i="0" u="none" strike="noStrike" kern="1200" cap="none" spc="0" normalizeH="0" baseline="0" noProof="0">
                <a:ln>
                  <a:noFill/>
                </a:ln>
                <a:solidFill>
                  <a:srgbClr val="FFFFFF"/>
                </a:solidFill>
                <a:effectLst/>
                <a:uLnTx/>
                <a:uFillTx/>
                <a:latin typeface="Verdana"/>
                <a:ea typeface="+mn-ea"/>
                <a:cs typeface="+mn-cs"/>
              </a:rPr>
              <a:t> </a:t>
            </a:r>
            <a:r>
              <a:rPr kumimoji="0" lang="en-US" sz="1800" b="0" i="0" u="none" strike="noStrike" kern="1200" cap="none" spc="0" normalizeH="0" baseline="0" noProof="0" err="1">
                <a:ln>
                  <a:noFill/>
                </a:ln>
                <a:solidFill>
                  <a:srgbClr val="FFFFFF"/>
                </a:solidFill>
                <a:effectLst/>
                <a:uLnTx/>
                <a:uFillTx/>
                <a:latin typeface="Verdana"/>
                <a:ea typeface="+mn-ea"/>
                <a:cs typeface="+mn-cs"/>
              </a:rPr>
              <a:t>hel</a:t>
            </a:r>
            <a:r>
              <a:rPr kumimoji="0" lang="en-US" sz="1800" b="0" i="0" u="none" strike="noStrike" kern="1200" cap="none" spc="0" normalizeH="0" baseline="0" noProof="0">
                <a:ln>
                  <a:noFill/>
                </a:ln>
                <a:solidFill>
                  <a:srgbClr val="FFFFFF"/>
                </a:solidFill>
                <a:effectLst/>
                <a:uLnTx/>
                <a:uFillTx/>
                <a:latin typeface="Verdana"/>
                <a:ea typeface="+mn-ea"/>
                <a:cs typeface="+mn-cs"/>
              </a:rPr>
              <a:t> del </a:t>
            </a:r>
            <a:r>
              <a:rPr kumimoji="0" lang="en-US" sz="1800" b="0" i="0" u="none" strike="noStrike" kern="1200" cap="none" spc="0" normalizeH="0" baseline="0" noProof="0" err="1">
                <a:ln>
                  <a:noFill/>
                </a:ln>
                <a:solidFill>
                  <a:srgbClr val="FFFFFF"/>
                </a:solidFill>
                <a:effectLst/>
                <a:uLnTx/>
                <a:uFillTx/>
                <a:latin typeface="Verdana"/>
                <a:ea typeface="+mn-ea"/>
                <a:cs typeface="+mn-cs"/>
              </a:rPr>
              <a:t>tjafs</a:t>
            </a:r>
            <a:r>
              <a:rPr kumimoji="0" lang="en-US" sz="1800" b="0" i="0" u="none" strike="noStrike" kern="1200" cap="none" spc="0" normalizeH="0" baseline="0" noProof="0">
                <a:ln>
                  <a:noFill/>
                </a:ln>
                <a:solidFill>
                  <a:srgbClr val="FFFFFF"/>
                </a:solidFill>
                <a:effectLst/>
                <a:uLnTx/>
                <a:uFillTx/>
                <a:latin typeface="Verdana"/>
                <a:ea typeface="+mn-ea"/>
                <a:cs typeface="+mn-cs"/>
              </a:rPr>
              <a:t> </a:t>
            </a:r>
            <a:r>
              <a:rPr kumimoji="0" lang="en-US" sz="1800" b="0" i="0" u="none" strike="noStrike" kern="1200" cap="none" spc="0" normalizeH="0" baseline="0" noProof="0" err="1">
                <a:ln>
                  <a:noFill/>
                </a:ln>
                <a:solidFill>
                  <a:srgbClr val="FFFFFF"/>
                </a:solidFill>
                <a:effectLst/>
                <a:uLnTx/>
                <a:uFillTx/>
                <a:latin typeface="Verdana"/>
                <a:ea typeface="+mn-ea"/>
                <a:cs typeface="+mn-cs"/>
              </a:rPr>
              <a:t>och</a:t>
            </a:r>
            <a:r>
              <a:rPr kumimoji="0" lang="en-US" sz="1800" b="0" i="0" u="none" strike="noStrike" kern="1200" cap="none" spc="0" normalizeH="0" baseline="0" noProof="0">
                <a:ln>
                  <a:noFill/>
                </a:ln>
                <a:solidFill>
                  <a:srgbClr val="FFFFFF"/>
                </a:solidFill>
                <a:effectLst/>
                <a:uLnTx/>
                <a:uFillTx/>
                <a:latin typeface="Verdana"/>
                <a:ea typeface="+mn-ea"/>
                <a:cs typeface="+mn-cs"/>
              </a:rPr>
              <a:t> 1st </a:t>
            </a:r>
            <a:r>
              <a:rPr kumimoji="0" lang="en-US" sz="1800" b="0" i="0" u="none" strike="noStrike" kern="1200" cap="none" spc="0" normalizeH="0" baseline="0" noProof="0" err="1">
                <a:ln>
                  <a:noFill/>
                </a:ln>
                <a:solidFill>
                  <a:srgbClr val="FFFFFF"/>
                </a:solidFill>
                <a:effectLst/>
                <a:uLnTx/>
                <a:uFillTx/>
                <a:latin typeface="Verdana"/>
                <a:ea typeface="+mn-ea"/>
                <a:cs typeface="+mn-cs"/>
              </a:rPr>
              <a:t>utvisning</a:t>
            </a:r>
            <a:r>
              <a:rPr kumimoji="0" lang="en-US" sz="1800" b="0" i="0" u="none" strike="noStrike" kern="1200" cap="none" spc="0" normalizeH="0" baseline="0" noProof="0">
                <a:ln>
                  <a:noFill/>
                </a:ln>
                <a:solidFill>
                  <a:srgbClr val="FFFFFF"/>
                </a:solidFill>
                <a:effectLst/>
                <a:uLnTx/>
                <a:uFillTx/>
                <a:latin typeface="Verdana"/>
                <a:ea typeface="+mn-ea"/>
                <a:cs typeface="+mn-cs"/>
              </a:rPr>
              <a:t> för </a:t>
            </a:r>
            <a:r>
              <a:rPr kumimoji="0" lang="en-US" sz="1800" b="0" i="0" u="none" strike="noStrike" kern="1200" cap="none" spc="0" normalizeH="0" baseline="0" noProof="0" err="1">
                <a:ln>
                  <a:noFill/>
                </a:ln>
                <a:solidFill>
                  <a:srgbClr val="FFFFFF"/>
                </a:solidFill>
                <a:effectLst/>
                <a:uLnTx/>
                <a:uFillTx/>
                <a:latin typeface="Verdana"/>
                <a:ea typeface="+mn-ea"/>
                <a:cs typeface="+mn-cs"/>
              </a:rPr>
              <a:t>gnäll</a:t>
            </a:r>
            <a:r>
              <a:rPr kumimoji="0" lang="en-US" sz="1800" b="0" i="0" u="none" strike="noStrike" kern="1200" cap="none" spc="0" normalizeH="0" baseline="0" noProof="0">
                <a:ln>
                  <a:noFill/>
                </a:ln>
                <a:solidFill>
                  <a:srgbClr val="FFFFFF"/>
                </a:solidFill>
                <a:effectLst/>
                <a:uLnTx/>
                <a:uFillTx/>
                <a:latin typeface="Verdana"/>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err="1">
                <a:ln>
                  <a:noFill/>
                </a:ln>
                <a:solidFill>
                  <a:srgbClr val="FFFFFF"/>
                </a:solidFill>
                <a:effectLst/>
                <a:uLnTx/>
                <a:uFillTx/>
                <a:latin typeface="Verdana"/>
                <a:ea typeface="+mn-ea"/>
                <a:cs typeface="+mn-cs"/>
              </a:rPr>
              <a:t>Ledare</a:t>
            </a:r>
            <a:r>
              <a:rPr kumimoji="0" lang="en-US" sz="1800" b="0" i="0" u="none" strike="noStrike" kern="1200" cap="none" spc="0" normalizeH="0" baseline="0" noProof="0">
                <a:ln>
                  <a:noFill/>
                </a:ln>
                <a:solidFill>
                  <a:srgbClr val="FFFFFF"/>
                </a:solidFill>
                <a:effectLst/>
                <a:uLnTx/>
                <a:uFillTx/>
                <a:latin typeface="Verdana"/>
                <a:ea typeface="+mn-ea"/>
                <a:cs typeface="+mn-cs"/>
              </a:rPr>
              <a:t>: </a:t>
            </a:r>
            <a:r>
              <a:rPr kumimoji="0" lang="en-US" sz="1800" b="0" i="0" u="none" strike="noStrike" kern="1200" cap="none" spc="0" normalizeH="0" baseline="0" noProof="0" err="1">
                <a:ln>
                  <a:noFill/>
                </a:ln>
                <a:solidFill>
                  <a:srgbClr val="FFFFFF"/>
                </a:solidFill>
                <a:effectLst/>
                <a:uLnTx/>
                <a:uFillTx/>
                <a:latin typeface="Verdana"/>
                <a:ea typeface="+mn-ea"/>
                <a:cs typeface="+mn-cs"/>
              </a:rPr>
              <a:t>Inget</a:t>
            </a:r>
            <a:r>
              <a:rPr kumimoji="0" lang="en-US" sz="1800" b="0" i="0" u="none" strike="noStrike" kern="1200" cap="none" spc="0" normalizeH="0" baseline="0" noProof="0">
                <a:ln>
                  <a:noFill/>
                </a:ln>
                <a:solidFill>
                  <a:srgbClr val="FFFFFF"/>
                </a:solidFill>
                <a:effectLst/>
                <a:uLnTx/>
                <a:uFillTx/>
                <a:latin typeface="Verdana"/>
                <a:ea typeface="+mn-ea"/>
                <a:cs typeface="+mn-cs"/>
              </a:rPr>
              <a:t> </a:t>
            </a:r>
            <a:r>
              <a:rPr kumimoji="0" lang="en-US" sz="1800" b="0" i="0" u="none" strike="noStrike" kern="1200" cap="none" spc="0" normalizeH="0" baseline="0" noProof="0" err="1">
                <a:ln>
                  <a:noFill/>
                </a:ln>
                <a:solidFill>
                  <a:srgbClr val="FFFFFF"/>
                </a:solidFill>
                <a:effectLst/>
                <a:uLnTx/>
                <a:uFillTx/>
                <a:latin typeface="Verdana"/>
                <a:ea typeface="+mn-ea"/>
                <a:cs typeface="+mn-cs"/>
              </a:rPr>
              <a:t>gnäll</a:t>
            </a:r>
            <a:r>
              <a:rPr kumimoji="0" lang="en-US" sz="1800" b="0" i="0" u="none" strike="noStrike" kern="1200" cap="none" spc="0" normalizeH="0" baseline="0" noProof="0">
                <a:ln>
                  <a:noFill/>
                </a:ln>
                <a:solidFill>
                  <a:srgbClr val="FFFFFF"/>
                </a:solidFill>
                <a:effectLst/>
                <a:uLnTx/>
                <a:uFillTx/>
                <a:latin typeface="Verdana"/>
                <a:ea typeface="+mn-ea"/>
                <a:cs typeface="+mn-cs"/>
              </a:rPr>
              <a:t>, men </a:t>
            </a:r>
            <a:r>
              <a:rPr kumimoji="0" lang="en-US" sz="1800" b="0" i="0" u="none" strike="noStrike" kern="1200" cap="none" spc="0" normalizeH="0" baseline="0" noProof="0" err="1">
                <a:ln>
                  <a:noFill/>
                </a:ln>
                <a:solidFill>
                  <a:srgbClr val="FFFFFF"/>
                </a:solidFill>
                <a:effectLst/>
                <a:uLnTx/>
                <a:uFillTx/>
                <a:latin typeface="Verdana"/>
                <a:ea typeface="+mn-ea"/>
                <a:cs typeface="+mn-cs"/>
              </a:rPr>
              <a:t>frågat</a:t>
            </a:r>
            <a:r>
              <a:rPr kumimoji="0" lang="en-US" sz="1800" b="0" i="0" u="none" strike="noStrike" kern="1200" cap="none" spc="0" normalizeH="0" baseline="0" noProof="0">
                <a:ln>
                  <a:noFill/>
                </a:ln>
                <a:solidFill>
                  <a:srgbClr val="FFFFFF"/>
                </a:solidFill>
                <a:effectLst/>
                <a:uLnTx/>
                <a:uFillTx/>
                <a:latin typeface="Verdana"/>
                <a:ea typeface="+mn-ea"/>
                <a:cs typeface="+mn-cs"/>
              </a:rPr>
              <a:t> saker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err="1">
                <a:ln>
                  <a:noFill/>
                </a:ln>
                <a:solidFill>
                  <a:srgbClr val="FFFFFF"/>
                </a:solidFill>
                <a:effectLst/>
                <a:uLnTx/>
                <a:uFillTx/>
                <a:latin typeface="Verdana"/>
                <a:ea typeface="+mn-ea"/>
                <a:cs typeface="+mn-cs"/>
              </a:rPr>
              <a:t>Spelare</a:t>
            </a:r>
            <a:r>
              <a:rPr kumimoji="0" lang="en-US" sz="1800" b="0" i="0" u="none" strike="noStrike" kern="1200" cap="none" spc="0" normalizeH="0" baseline="0" noProof="0">
                <a:ln>
                  <a:noFill/>
                </a:ln>
                <a:solidFill>
                  <a:srgbClr val="FFFFFF"/>
                </a:solidFill>
                <a:effectLst/>
                <a:uLnTx/>
                <a:uFillTx/>
                <a:latin typeface="Verdana"/>
                <a:ea typeface="+mn-ea"/>
                <a:cs typeface="+mn-cs"/>
              </a:rPr>
              <a:t>: </a:t>
            </a:r>
            <a:r>
              <a:rPr kumimoji="0" lang="en-US" sz="1800" b="0" i="0" u="none" strike="noStrike" kern="1200" cap="none" spc="0" normalizeH="0" baseline="0" noProof="0" err="1">
                <a:ln>
                  <a:noFill/>
                </a:ln>
                <a:solidFill>
                  <a:srgbClr val="FFFFFF"/>
                </a:solidFill>
                <a:effectLst/>
                <a:uLnTx/>
                <a:uFillTx/>
                <a:latin typeface="Verdana"/>
                <a:ea typeface="+mn-ea"/>
                <a:cs typeface="+mn-cs"/>
              </a:rPr>
              <a:t>Gnäller</a:t>
            </a:r>
            <a:r>
              <a:rPr kumimoji="0" lang="en-US" sz="1800" b="0" i="0" u="none" strike="noStrike" kern="1200" cap="none" spc="0" normalizeH="0" baseline="0" noProof="0">
                <a:ln>
                  <a:noFill/>
                </a:ln>
                <a:solidFill>
                  <a:srgbClr val="FFFFFF"/>
                </a:solidFill>
                <a:effectLst/>
                <a:uLnTx/>
                <a:uFillTx/>
                <a:latin typeface="Verdana"/>
                <a:ea typeface="+mn-ea"/>
                <a:cs typeface="+mn-cs"/>
              </a:rPr>
              <a:t> </a:t>
            </a:r>
            <a:r>
              <a:rPr kumimoji="0" lang="en-US" sz="1800" b="0" i="0" u="none" strike="noStrike" kern="1200" cap="none" spc="0" normalizeH="0" baseline="0" noProof="0" err="1">
                <a:ln>
                  <a:noFill/>
                </a:ln>
                <a:solidFill>
                  <a:srgbClr val="FFFFFF"/>
                </a:solidFill>
                <a:effectLst/>
                <a:uLnTx/>
                <a:uFillTx/>
                <a:latin typeface="Verdana"/>
                <a:ea typeface="+mn-ea"/>
                <a:cs typeface="+mn-cs"/>
              </a:rPr>
              <a:t>på</a:t>
            </a:r>
            <a:r>
              <a:rPr kumimoji="0" lang="en-US" sz="1800" b="0" i="0" u="none" strike="noStrike" kern="1200" cap="none" spc="0" normalizeH="0" baseline="0" noProof="0">
                <a:ln>
                  <a:noFill/>
                </a:ln>
                <a:solidFill>
                  <a:srgbClr val="FFFFFF"/>
                </a:solidFill>
                <a:effectLst/>
                <a:uLnTx/>
                <a:uFillTx/>
                <a:latin typeface="Verdana"/>
                <a:ea typeface="+mn-ea"/>
                <a:cs typeface="+mn-cs"/>
              </a:rPr>
              <a:t> </a:t>
            </a:r>
            <a:r>
              <a:rPr kumimoji="0" lang="en-US" sz="1800" b="0" i="0" u="none" strike="noStrike" kern="1200" cap="none" spc="0" normalizeH="0" baseline="0" noProof="0" err="1">
                <a:ln>
                  <a:noFill/>
                </a:ln>
                <a:solidFill>
                  <a:srgbClr val="FFFFFF"/>
                </a:solidFill>
                <a:effectLst/>
                <a:uLnTx/>
                <a:uFillTx/>
                <a:latin typeface="Verdana"/>
                <a:ea typeface="+mn-ea"/>
                <a:cs typeface="+mn-cs"/>
              </a:rPr>
              <a:t>domaren</a:t>
            </a:r>
            <a:endParaRPr kumimoji="0" lang="en-US" sz="1800" b="0" i="0" u="none" strike="noStrike" kern="1200" cap="none" spc="0" normalizeH="0" baseline="0" noProof="0">
              <a:ln>
                <a:noFill/>
              </a:ln>
              <a:solidFill>
                <a:srgbClr val="FFFFFF"/>
              </a:solidFill>
              <a:effectLst/>
              <a:uLnTx/>
              <a:uFillTx/>
              <a:latin typeface="Verdan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FFFFFF"/>
                </a:solidFill>
                <a:effectLst/>
                <a:uLnTx/>
                <a:uFillTx/>
                <a:latin typeface="Verdana"/>
                <a:ea typeface="+mn-ea"/>
                <a:cs typeface="+mn-cs"/>
              </a:rPr>
              <a:t>Publik: En </a:t>
            </a:r>
            <a:r>
              <a:rPr kumimoji="0" lang="en-US" sz="1800" b="0" i="0" u="none" strike="noStrike" kern="1200" cap="none" spc="0" normalizeH="0" baseline="0" noProof="0" err="1">
                <a:ln>
                  <a:noFill/>
                </a:ln>
                <a:solidFill>
                  <a:srgbClr val="FFFFFF"/>
                </a:solidFill>
                <a:effectLst/>
                <a:uLnTx/>
                <a:uFillTx/>
                <a:latin typeface="Verdana"/>
                <a:ea typeface="+mn-ea"/>
                <a:cs typeface="+mn-cs"/>
              </a:rPr>
              <a:t>hel</a:t>
            </a:r>
            <a:r>
              <a:rPr kumimoji="0" lang="en-US" sz="1800" b="0" i="0" u="none" strike="noStrike" kern="1200" cap="none" spc="0" normalizeH="0" baseline="0" noProof="0">
                <a:ln>
                  <a:noFill/>
                </a:ln>
                <a:solidFill>
                  <a:srgbClr val="FFFFFF"/>
                </a:solidFill>
                <a:effectLst/>
                <a:uLnTx/>
                <a:uFillTx/>
                <a:latin typeface="Verdana"/>
                <a:ea typeface="+mn-ea"/>
                <a:cs typeface="+mn-cs"/>
              </a:rPr>
              <a:t> del </a:t>
            </a:r>
            <a:r>
              <a:rPr kumimoji="0" lang="en-US" sz="1800" b="0" i="0" u="none" strike="noStrike" kern="1200" cap="none" spc="0" normalizeH="0" baseline="0" noProof="0" err="1">
                <a:ln>
                  <a:noFill/>
                </a:ln>
                <a:solidFill>
                  <a:srgbClr val="FFFFFF"/>
                </a:solidFill>
                <a:effectLst/>
                <a:uLnTx/>
                <a:uFillTx/>
                <a:latin typeface="Verdana"/>
                <a:ea typeface="+mn-ea"/>
                <a:cs typeface="+mn-cs"/>
              </a:rPr>
              <a:t>gnäll</a:t>
            </a:r>
            <a:r>
              <a:rPr kumimoji="0" lang="en-US" sz="1800" b="0" i="0" u="none" strike="noStrike" kern="1200" cap="none" spc="0" normalizeH="0" baseline="0" noProof="0">
                <a:ln>
                  <a:noFill/>
                </a:ln>
                <a:solidFill>
                  <a:srgbClr val="FFFFFF"/>
                </a:solidFill>
                <a:effectLst/>
                <a:uLnTx/>
                <a:uFillTx/>
                <a:latin typeface="Verdana"/>
                <a:ea typeface="+mn-ea"/>
                <a:cs typeface="+mn-cs"/>
              </a:rPr>
              <a:t> </a:t>
            </a:r>
            <a:r>
              <a:rPr kumimoji="0" lang="en-US" sz="1800" b="0" i="0" u="none" strike="noStrike" kern="1200" cap="none" spc="0" normalizeH="0" baseline="0" noProof="0" err="1">
                <a:ln>
                  <a:noFill/>
                </a:ln>
                <a:solidFill>
                  <a:srgbClr val="FFFFFF"/>
                </a:solidFill>
                <a:effectLst/>
                <a:uLnTx/>
                <a:uFillTx/>
                <a:latin typeface="Verdana"/>
                <a:ea typeface="+mn-ea"/>
                <a:cs typeface="+mn-cs"/>
              </a:rPr>
              <a:t>och</a:t>
            </a:r>
            <a:r>
              <a:rPr kumimoji="0" lang="en-US" sz="1800" b="0" i="0" u="none" strike="noStrike" kern="1200" cap="none" spc="0" normalizeH="0" baseline="0" noProof="0">
                <a:ln>
                  <a:noFill/>
                </a:ln>
                <a:solidFill>
                  <a:srgbClr val="FFFFFF"/>
                </a:solidFill>
                <a:effectLst/>
                <a:uLnTx/>
                <a:uFillTx/>
                <a:latin typeface="Verdana"/>
                <a:ea typeface="+mn-ea"/>
                <a:cs typeface="+mn-cs"/>
              </a:rPr>
              <a:t> </a:t>
            </a:r>
            <a:r>
              <a:rPr kumimoji="0" lang="en-US" sz="1800" b="0" i="0" u="none" strike="noStrike" kern="1200" cap="none" spc="0" normalizeH="0" baseline="0" noProof="0" err="1">
                <a:ln>
                  <a:noFill/>
                </a:ln>
                <a:solidFill>
                  <a:srgbClr val="FFFFFF"/>
                </a:solidFill>
                <a:effectLst/>
                <a:uLnTx/>
                <a:uFillTx/>
                <a:latin typeface="Verdana"/>
                <a:ea typeface="+mn-ea"/>
                <a:cs typeface="+mn-cs"/>
              </a:rPr>
              <a:t>skäll</a:t>
            </a:r>
            <a:r>
              <a:rPr kumimoji="0" lang="en-US" sz="1800" b="0" i="0" u="none" strike="noStrike" kern="1200" cap="none" spc="0" normalizeH="0" baseline="0" noProof="0">
                <a:ln>
                  <a:noFill/>
                </a:ln>
                <a:solidFill>
                  <a:srgbClr val="FFFFFF"/>
                </a:solidFill>
                <a:effectLst/>
                <a:uLnTx/>
                <a:uFillTx/>
                <a:latin typeface="Verdana"/>
                <a:ea typeface="+mn-ea"/>
                <a:cs typeface="+mn-cs"/>
              </a:rPr>
              <a:t> </a:t>
            </a:r>
            <a:r>
              <a:rPr kumimoji="0" lang="en-US" sz="1800" b="0" i="0" u="none" strike="noStrike" kern="1200" cap="none" spc="0" normalizeH="0" baseline="0" noProof="0" err="1">
                <a:ln>
                  <a:noFill/>
                </a:ln>
                <a:solidFill>
                  <a:srgbClr val="FFFFFF"/>
                </a:solidFill>
                <a:effectLst/>
                <a:uLnTx/>
                <a:uFillTx/>
                <a:latin typeface="Verdana"/>
                <a:ea typeface="+mn-ea"/>
                <a:cs typeface="+mn-cs"/>
              </a:rPr>
              <a:t>på</a:t>
            </a:r>
            <a:r>
              <a:rPr kumimoji="0" lang="en-US" sz="1800" b="0" i="0" u="none" strike="noStrike" kern="1200" cap="none" spc="0" normalizeH="0" baseline="0" noProof="0">
                <a:ln>
                  <a:noFill/>
                </a:ln>
                <a:solidFill>
                  <a:srgbClr val="FFFFFF"/>
                </a:solidFill>
                <a:effectLst/>
                <a:uLnTx/>
                <a:uFillTx/>
                <a:latin typeface="Verdana"/>
                <a:ea typeface="+mn-ea"/>
                <a:cs typeface="+mn-cs"/>
              </a:rPr>
              <a:t> </a:t>
            </a:r>
            <a:r>
              <a:rPr kumimoji="0" lang="en-US" sz="1800" b="0" i="0" u="none" strike="noStrike" kern="1200" cap="none" spc="0" normalizeH="0" baseline="0" noProof="0" err="1">
                <a:ln>
                  <a:noFill/>
                </a:ln>
                <a:solidFill>
                  <a:srgbClr val="FFFFFF"/>
                </a:solidFill>
                <a:effectLst/>
                <a:uLnTx/>
                <a:uFillTx/>
                <a:latin typeface="Verdana"/>
                <a:ea typeface="+mn-ea"/>
                <a:cs typeface="+mn-cs"/>
              </a:rPr>
              <a:t>domaren</a:t>
            </a:r>
            <a:endParaRPr kumimoji="0" lang="en-US" sz="1800" b="0" i="0" u="none" strike="noStrike" kern="1200" cap="none" spc="0" normalizeH="0" baseline="0" noProof="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FFFFF"/>
                </a:solidFill>
                <a:effectLst/>
                <a:uLnTx/>
                <a:uFillTx/>
                <a:latin typeface="Verdana"/>
                <a:ea typeface="+mn-ea"/>
                <a:cs typeface="+mn-cs"/>
              </a:rPr>
              <a:t>Betyg: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a:ln>
                  <a:noFill/>
                </a:ln>
                <a:solidFill>
                  <a:srgbClr val="FFFFFF"/>
                </a:solidFill>
                <a:effectLst/>
                <a:uLnTx/>
                <a:uFillTx/>
                <a:latin typeface="Verdana"/>
                <a:ea typeface="+mn-ea"/>
                <a:cs typeface="+mn-cs"/>
              </a:rPr>
              <a:t>Ledare: 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a:ln>
                  <a:noFill/>
                </a:ln>
                <a:solidFill>
                  <a:srgbClr val="FFFFFF"/>
                </a:solidFill>
                <a:effectLst/>
                <a:uLnTx/>
                <a:uFillTx/>
                <a:latin typeface="Verdana"/>
                <a:ea typeface="+mn-ea"/>
                <a:cs typeface="+mn-cs"/>
              </a:rPr>
              <a:t>Spelare: 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a:ln>
                  <a:noFill/>
                </a:ln>
                <a:solidFill>
                  <a:srgbClr val="FFFFFF"/>
                </a:solidFill>
                <a:effectLst/>
                <a:uLnTx/>
                <a:uFillTx/>
                <a:latin typeface="Verdana"/>
                <a:ea typeface="+mn-ea"/>
                <a:cs typeface="+mn-cs"/>
              </a:rPr>
              <a:t>Publik: 1</a:t>
            </a:r>
          </a:p>
        </p:txBody>
      </p:sp>
      <p:sp>
        <p:nvSpPr>
          <p:cNvPr id="4" name="TextBox 3">
            <a:extLst>
              <a:ext uri="{FF2B5EF4-FFF2-40B4-BE49-F238E27FC236}">
                <a16:creationId xmlns:a16="http://schemas.microsoft.com/office/drawing/2014/main" id="{B7465078-EB03-2628-7014-97037BEF1C16}"/>
              </a:ext>
            </a:extLst>
          </p:cNvPr>
          <p:cNvSpPr txBox="1"/>
          <p:nvPr/>
        </p:nvSpPr>
        <p:spPr>
          <a:xfrm>
            <a:off x="6515101" y="1214995"/>
            <a:ext cx="5676900" cy="258532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FFFFF"/>
                </a:solidFill>
                <a:effectLst/>
                <a:uLnTx/>
                <a:uFillTx/>
                <a:latin typeface="Verdana"/>
                <a:ea typeface="+mn-ea"/>
                <a:cs typeface="+mn-cs"/>
              </a:rPr>
              <a:t>Exempel: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err="1">
                <a:ln>
                  <a:noFill/>
                </a:ln>
                <a:solidFill>
                  <a:srgbClr val="FFFFFF"/>
                </a:solidFill>
                <a:effectLst/>
                <a:uLnTx/>
                <a:uFillTx/>
                <a:latin typeface="Verdana"/>
                <a:ea typeface="+mn-ea"/>
                <a:cs typeface="+mn-cs"/>
              </a:rPr>
              <a:t>Stökig</a:t>
            </a:r>
            <a:r>
              <a:rPr kumimoji="0" lang="en-US" sz="1800" b="0" i="0" u="none" strike="noStrike" kern="1200" cap="none" spc="0" normalizeH="0" baseline="0" noProof="0">
                <a:ln>
                  <a:noFill/>
                </a:ln>
                <a:solidFill>
                  <a:srgbClr val="FFFFFF"/>
                </a:solidFill>
                <a:effectLst/>
                <a:uLnTx/>
                <a:uFillTx/>
                <a:latin typeface="Verdana"/>
                <a:ea typeface="+mn-ea"/>
                <a:cs typeface="+mn-cs"/>
              </a:rPr>
              <a:t> match </a:t>
            </a:r>
            <a:r>
              <a:rPr kumimoji="0" lang="en-US" sz="1800" b="0" i="0" u="none" strike="noStrike" kern="1200" cap="none" spc="0" normalizeH="0" baseline="0" noProof="0" err="1">
                <a:ln>
                  <a:noFill/>
                </a:ln>
                <a:solidFill>
                  <a:srgbClr val="FFFFFF"/>
                </a:solidFill>
                <a:effectLst/>
                <a:uLnTx/>
                <a:uFillTx/>
                <a:latin typeface="Verdana"/>
                <a:ea typeface="+mn-ea"/>
                <a:cs typeface="+mn-cs"/>
              </a:rPr>
              <a:t>där</a:t>
            </a:r>
            <a:r>
              <a:rPr kumimoji="0" lang="en-US" sz="1800" b="0" i="0" u="none" strike="noStrike" kern="1200" cap="none" spc="0" normalizeH="0" baseline="0" noProof="0">
                <a:ln>
                  <a:noFill/>
                </a:ln>
                <a:solidFill>
                  <a:srgbClr val="FFFFFF"/>
                </a:solidFill>
                <a:effectLst/>
                <a:uLnTx/>
                <a:uFillTx/>
                <a:latin typeface="Verdana"/>
                <a:ea typeface="+mn-ea"/>
                <a:cs typeface="+mn-cs"/>
              </a:rPr>
              <a:t> </a:t>
            </a:r>
            <a:r>
              <a:rPr kumimoji="0" lang="en-US" sz="1800" b="0" i="0" u="none" strike="noStrike" kern="1200" cap="none" spc="0" normalizeH="0" baseline="0" noProof="0" err="1">
                <a:ln>
                  <a:noFill/>
                </a:ln>
                <a:solidFill>
                  <a:srgbClr val="FFFFFF"/>
                </a:solidFill>
                <a:effectLst/>
                <a:uLnTx/>
                <a:uFillTx/>
                <a:latin typeface="Verdana"/>
                <a:ea typeface="+mn-ea"/>
                <a:cs typeface="+mn-cs"/>
              </a:rPr>
              <a:t>ledare</a:t>
            </a:r>
            <a:r>
              <a:rPr kumimoji="0" lang="en-US" sz="1800" b="0" i="0" u="none" strike="noStrike" kern="1200" cap="none" spc="0" normalizeH="0" baseline="0" noProof="0">
                <a:ln>
                  <a:noFill/>
                </a:ln>
                <a:solidFill>
                  <a:srgbClr val="FFFFFF"/>
                </a:solidFill>
                <a:effectLst/>
                <a:uLnTx/>
                <a:uFillTx/>
                <a:latin typeface="Verdana"/>
                <a:ea typeface="+mn-ea"/>
                <a:cs typeface="+mn-cs"/>
              </a:rPr>
              <a:t> </a:t>
            </a:r>
            <a:r>
              <a:rPr kumimoji="0" lang="en-US" sz="1800" b="0" i="0" u="none" strike="noStrike" kern="1200" cap="none" spc="0" normalizeH="0" baseline="0" noProof="0" err="1">
                <a:ln>
                  <a:noFill/>
                </a:ln>
                <a:solidFill>
                  <a:srgbClr val="FFFFFF"/>
                </a:solidFill>
                <a:effectLst/>
                <a:uLnTx/>
                <a:uFillTx/>
                <a:latin typeface="Verdana"/>
                <a:ea typeface="+mn-ea"/>
                <a:cs typeface="+mn-cs"/>
              </a:rPr>
              <a:t>betett</a:t>
            </a:r>
            <a:r>
              <a:rPr kumimoji="0" lang="en-US" sz="1800" b="0" i="0" u="none" strike="noStrike" kern="1200" cap="none" spc="0" normalizeH="0" baseline="0" noProof="0">
                <a:ln>
                  <a:noFill/>
                </a:ln>
                <a:solidFill>
                  <a:srgbClr val="FFFFFF"/>
                </a:solidFill>
                <a:effectLst/>
                <a:uLnTx/>
                <a:uFillTx/>
                <a:latin typeface="Verdana"/>
                <a:ea typeface="+mn-ea"/>
                <a:cs typeface="+mn-cs"/>
              </a:rPr>
              <a:t> sig </a:t>
            </a:r>
            <a:r>
              <a:rPr kumimoji="0" lang="en-US" sz="1800" b="0" i="0" u="none" strike="noStrike" kern="1200" cap="none" spc="0" normalizeH="0" baseline="0" noProof="0" err="1">
                <a:ln>
                  <a:noFill/>
                </a:ln>
                <a:solidFill>
                  <a:srgbClr val="FFFFFF"/>
                </a:solidFill>
                <a:effectLst/>
                <a:uLnTx/>
                <a:uFillTx/>
                <a:latin typeface="Verdana"/>
                <a:ea typeface="+mn-ea"/>
                <a:cs typeface="+mn-cs"/>
              </a:rPr>
              <a:t>illa</a:t>
            </a:r>
            <a:r>
              <a:rPr kumimoji="0" lang="en-US" sz="1800" b="0" i="0" u="none" strike="noStrike" kern="1200" cap="none" spc="0" normalizeH="0" baseline="0" noProof="0">
                <a:ln>
                  <a:noFill/>
                </a:ln>
                <a:solidFill>
                  <a:srgbClr val="FFFFFF"/>
                </a:solidFill>
                <a:effectLst/>
                <a:uLnTx/>
                <a:uFillTx/>
                <a:latin typeface="Verdana"/>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err="1">
                <a:ln>
                  <a:noFill/>
                </a:ln>
                <a:solidFill>
                  <a:srgbClr val="FFFFFF"/>
                </a:solidFill>
                <a:effectLst/>
                <a:uLnTx/>
                <a:uFillTx/>
                <a:latin typeface="Verdana"/>
                <a:ea typeface="+mn-ea"/>
                <a:cs typeface="+mn-cs"/>
              </a:rPr>
              <a:t>Ledare</a:t>
            </a:r>
            <a:r>
              <a:rPr kumimoji="0" lang="en-US" sz="1800" b="0" i="0" u="none" strike="noStrike" kern="1200" cap="none" spc="0" normalizeH="0" baseline="0" noProof="0">
                <a:ln>
                  <a:noFill/>
                </a:ln>
                <a:solidFill>
                  <a:srgbClr val="FFFFFF"/>
                </a:solidFill>
                <a:effectLst/>
                <a:uLnTx/>
                <a:uFillTx/>
                <a:latin typeface="Verdana"/>
                <a:ea typeface="+mn-ea"/>
                <a:cs typeface="+mn-cs"/>
              </a:rPr>
              <a:t>: </a:t>
            </a:r>
            <a:r>
              <a:rPr kumimoji="0" lang="en-US" sz="1800" b="0" i="0" u="none" strike="noStrike" kern="1200" cap="none" spc="0" normalizeH="0" baseline="0" noProof="0" err="1">
                <a:ln>
                  <a:noFill/>
                </a:ln>
                <a:solidFill>
                  <a:srgbClr val="FFFFFF"/>
                </a:solidFill>
                <a:effectLst/>
                <a:uLnTx/>
                <a:uFillTx/>
                <a:latin typeface="Verdana"/>
                <a:ea typeface="+mn-ea"/>
                <a:cs typeface="+mn-cs"/>
              </a:rPr>
              <a:t>Mycket</a:t>
            </a:r>
            <a:r>
              <a:rPr kumimoji="0" lang="en-US" sz="1800" b="0" i="0" u="none" strike="noStrike" kern="1200" cap="none" spc="0" normalizeH="0" baseline="0" noProof="0">
                <a:ln>
                  <a:noFill/>
                </a:ln>
                <a:solidFill>
                  <a:srgbClr val="FFFFFF"/>
                </a:solidFill>
                <a:effectLst/>
                <a:uLnTx/>
                <a:uFillTx/>
                <a:latin typeface="Verdana"/>
                <a:ea typeface="+mn-ea"/>
                <a:cs typeface="+mn-cs"/>
              </a:rPr>
              <a:t> </a:t>
            </a:r>
            <a:r>
              <a:rPr kumimoji="0" lang="en-US" sz="1800" b="0" i="0" u="none" strike="noStrike" kern="1200" cap="none" spc="0" normalizeH="0" baseline="0" noProof="0" err="1">
                <a:ln>
                  <a:noFill/>
                </a:ln>
                <a:solidFill>
                  <a:srgbClr val="FFFFFF"/>
                </a:solidFill>
                <a:effectLst/>
                <a:uLnTx/>
                <a:uFillTx/>
                <a:latin typeface="Verdana"/>
                <a:ea typeface="+mn-ea"/>
                <a:cs typeface="+mn-cs"/>
              </a:rPr>
              <a:t>gnäll</a:t>
            </a:r>
            <a:r>
              <a:rPr kumimoji="0" lang="en-US" sz="1800" b="0" i="0" u="none" strike="noStrike" kern="1200" cap="none" spc="0" normalizeH="0" baseline="0" noProof="0">
                <a:ln>
                  <a:noFill/>
                </a:ln>
                <a:solidFill>
                  <a:srgbClr val="FFFFFF"/>
                </a:solidFill>
                <a:effectLst/>
                <a:uLnTx/>
                <a:uFillTx/>
                <a:latin typeface="Verdana"/>
                <a:ea typeface="+mn-ea"/>
                <a:cs typeface="+mn-cs"/>
              </a:rPr>
              <a:t>. 2min för </a:t>
            </a:r>
            <a:r>
              <a:rPr kumimoji="0" lang="en-US" sz="1800" b="0" i="0" u="none" strike="noStrike" kern="1200" cap="none" spc="0" normalizeH="0" baseline="0" noProof="0" err="1">
                <a:ln>
                  <a:noFill/>
                </a:ln>
                <a:solidFill>
                  <a:srgbClr val="FFFFFF"/>
                </a:solidFill>
                <a:effectLst/>
                <a:uLnTx/>
                <a:uFillTx/>
                <a:latin typeface="Verdana"/>
                <a:ea typeface="+mn-ea"/>
                <a:cs typeface="+mn-cs"/>
              </a:rPr>
              <a:t>gnäll</a:t>
            </a:r>
            <a:r>
              <a:rPr kumimoji="0" lang="en-US" sz="1800" b="0" i="0" u="none" strike="noStrike" kern="1200" cap="none" spc="0" normalizeH="0" baseline="0" noProof="0">
                <a:ln>
                  <a:noFill/>
                </a:ln>
                <a:solidFill>
                  <a:srgbClr val="FFFFFF"/>
                </a:solidFill>
                <a:effectLst/>
                <a:uLnTx/>
                <a:uFillTx/>
                <a:latin typeface="Verdana"/>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err="1">
                <a:ln>
                  <a:noFill/>
                </a:ln>
                <a:solidFill>
                  <a:srgbClr val="FFFFFF"/>
                </a:solidFill>
                <a:effectLst/>
                <a:uLnTx/>
                <a:uFillTx/>
                <a:latin typeface="Verdana"/>
                <a:ea typeface="+mn-ea"/>
                <a:cs typeface="+mn-cs"/>
              </a:rPr>
              <a:t>Spelare</a:t>
            </a:r>
            <a:r>
              <a:rPr kumimoji="0" lang="en-US" sz="1800" b="0" i="0" u="none" strike="noStrike" kern="1200" cap="none" spc="0" normalizeH="0" baseline="0" noProof="0">
                <a:ln>
                  <a:noFill/>
                </a:ln>
                <a:solidFill>
                  <a:srgbClr val="FFFFFF"/>
                </a:solidFill>
                <a:effectLst/>
                <a:uLnTx/>
                <a:uFillTx/>
                <a:latin typeface="Verdana"/>
                <a:ea typeface="+mn-ea"/>
                <a:cs typeface="+mn-cs"/>
              </a:rPr>
              <a:t>: </a:t>
            </a:r>
            <a:r>
              <a:rPr kumimoji="0" lang="en-US" sz="1800" b="0" i="0" u="none" strike="noStrike" kern="1200" cap="none" spc="0" normalizeH="0" baseline="0" noProof="0" err="1">
                <a:ln>
                  <a:noFill/>
                </a:ln>
                <a:solidFill>
                  <a:srgbClr val="FFFFFF"/>
                </a:solidFill>
                <a:effectLst/>
                <a:uLnTx/>
                <a:uFillTx/>
                <a:latin typeface="Verdana"/>
                <a:ea typeface="+mn-ea"/>
                <a:cs typeface="+mn-cs"/>
              </a:rPr>
              <a:t>Inget</a:t>
            </a:r>
            <a:r>
              <a:rPr kumimoji="0" lang="en-US" sz="1800" b="0" i="0" u="none" strike="noStrike" kern="1200" cap="none" spc="0" normalizeH="0" baseline="0" noProof="0">
                <a:ln>
                  <a:noFill/>
                </a:ln>
                <a:solidFill>
                  <a:srgbClr val="FFFFFF"/>
                </a:solidFill>
                <a:effectLst/>
                <a:uLnTx/>
                <a:uFillTx/>
                <a:latin typeface="Verdana"/>
                <a:ea typeface="+mn-ea"/>
                <a:cs typeface="+mn-cs"/>
              </a:rPr>
              <a:t> </a:t>
            </a:r>
            <a:r>
              <a:rPr kumimoji="0" lang="en-US" sz="1800" b="0" i="0" u="none" strike="noStrike" kern="1200" cap="none" spc="0" normalizeH="0" baseline="0" noProof="0" err="1">
                <a:ln>
                  <a:noFill/>
                </a:ln>
                <a:solidFill>
                  <a:srgbClr val="FFFFFF"/>
                </a:solidFill>
                <a:effectLst/>
                <a:uLnTx/>
                <a:uFillTx/>
                <a:latin typeface="Verdana"/>
                <a:ea typeface="+mn-ea"/>
                <a:cs typeface="+mn-cs"/>
              </a:rPr>
              <a:t>gnäll</a:t>
            </a:r>
            <a:endParaRPr kumimoji="0" lang="en-US" sz="1800" b="0" i="0" u="none" strike="noStrike" kern="1200" cap="none" spc="0" normalizeH="0" baseline="0" noProof="0">
              <a:ln>
                <a:noFill/>
              </a:ln>
              <a:solidFill>
                <a:srgbClr val="FFFFFF"/>
              </a:solidFill>
              <a:effectLst/>
              <a:uLnTx/>
              <a:uFillTx/>
              <a:latin typeface="Verdan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FFFFFF"/>
                </a:solidFill>
                <a:effectLst/>
                <a:uLnTx/>
                <a:uFillTx/>
                <a:latin typeface="Verdana"/>
                <a:ea typeface="+mn-ea"/>
                <a:cs typeface="+mn-cs"/>
              </a:rPr>
              <a:t>Publik: </a:t>
            </a:r>
            <a:r>
              <a:rPr kumimoji="0" lang="en-US" sz="1800" b="0" i="0" u="none" strike="noStrike" kern="1200" cap="none" spc="0" normalizeH="0" baseline="0" noProof="0" err="1">
                <a:ln>
                  <a:noFill/>
                </a:ln>
                <a:solidFill>
                  <a:srgbClr val="FFFFFF"/>
                </a:solidFill>
                <a:effectLst/>
                <a:uLnTx/>
                <a:uFillTx/>
                <a:latin typeface="Verdana"/>
                <a:ea typeface="+mn-ea"/>
                <a:cs typeface="+mn-cs"/>
              </a:rPr>
              <a:t>Inget</a:t>
            </a:r>
            <a:r>
              <a:rPr kumimoji="0" lang="en-US" sz="1800" b="0" i="0" u="none" strike="noStrike" kern="1200" cap="none" spc="0" normalizeH="0" baseline="0" noProof="0">
                <a:ln>
                  <a:noFill/>
                </a:ln>
                <a:solidFill>
                  <a:srgbClr val="FFFFFF"/>
                </a:solidFill>
                <a:effectLst/>
                <a:uLnTx/>
                <a:uFillTx/>
                <a:latin typeface="Verdana"/>
                <a:ea typeface="+mn-ea"/>
                <a:cs typeface="+mn-cs"/>
              </a:rPr>
              <a:t> </a:t>
            </a:r>
            <a:r>
              <a:rPr kumimoji="0" lang="en-US" sz="1800" b="0" i="0" u="none" strike="noStrike" kern="1200" cap="none" spc="0" normalizeH="0" baseline="0" noProof="0" err="1">
                <a:ln>
                  <a:noFill/>
                </a:ln>
                <a:solidFill>
                  <a:srgbClr val="FFFFFF"/>
                </a:solidFill>
                <a:effectLst/>
                <a:uLnTx/>
                <a:uFillTx/>
                <a:latin typeface="Verdana"/>
                <a:ea typeface="+mn-ea"/>
                <a:cs typeface="+mn-cs"/>
              </a:rPr>
              <a:t>klagande</a:t>
            </a:r>
            <a:r>
              <a:rPr kumimoji="0" lang="en-US" sz="1800" b="0" i="0" u="none" strike="noStrike" kern="1200" cap="none" spc="0" normalizeH="0" baseline="0" noProof="0">
                <a:ln>
                  <a:noFill/>
                </a:ln>
                <a:solidFill>
                  <a:srgbClr val="FFFFFF"/>
                </a:solidFill>
                <a:effectLst/>
                <a:uLnTx/>
                <a:uFillTx/>
                <a:latin typeface="Verdana"/>
                <a:ea typeface="+mn-ea"/>
                <a:cs typeface="+mn-cs"/>
              </a:rPr>
              <a:t> </a:t>
            </a:r>
            <a:r>
              <a:rPr kumimoji="0" lang="en-US" sz="1800" b="0" i="0" u="none" strike="noStrike" kern="1200" cap="none" spc="0" normalizeH="0" baseline="0" noProof="0" err="1">
                <a:ln>
                  <a:noFill/>
                </a:ln>
                <a:solidFill>
                  <a:srgbClr val="FFFFFF"/>
                </a:solidFill>
                <a:effectLst/>
                <a:uLnTx/>
                <a:uFillTx/>
                <a:latin typeface="Verdana"/>
                <a:ea typeface="+mn-ea"/>
                <a:cs typeface="+mn-cs"/>
              </a:rPr>
              <a:t>på</a:t>
            </a:r>
            <a:r>
              <a:rPr kumimoji="0" lang="en-US" sz="1800" b="0" i="0" u="none" strike="noStrike" kern="1200" cap="none" spc="0" normalizeH="0" baseline="0" noProof="0">
                <a:ln>
                  <a:noFill/>
                </a:ln>
                <a:solidFill>
                  <a:srgbClr val="FFFFFF"/>
                </a:solidFill>
                <a:effectLst/>
                <a:uLnTx/>
                <a:uFillTx/>
                <a:latin typeface="Verdana"/>
                <a:ea typeface="+mn-ea"/>
                <a:cs typeface="+mn-cs"/>
              </a:rPr>
              <a:t> </a:t>
            </a:r>
            <a:r>
              <a:rPr kumimoji="0" lang="en-US" sz="1800" b="0" i="0" u="none" strike="noStrike" kern="1200" cap="none" spc="0" normalizeH="0" baseline="0" noProof="0" err="1">
                <a:ln>
                  <a:noFill/>
                </a:ln>
                <a:solidFill>
                  <a:srgbClr val="FFFFFF"/>
                </a:solidFill>
                <a:effectLst/>
                <a:uLnTx/>
                <a:uFillTx/>
                <a:latin typeface="Verdana"/>
                <a:ea typeface="+mn-ea"/>
                <a:cs typeface="+mn-cs"/>
              </a:rPr>
              <a:t>domarna</a:t>
            </a:r>
            <a:endParaRPr kumimoji="0" lang="en-US" sz="1800" b="0" i="0" u="none" strike="noStrike" kern="1200" cap="none" spc="0" normalizeH="0" baseline="0" noProof="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FFFFF"/>
                </a:solidFill>
                <a:effectLst/>
                <a:uLnTx/>
                <a:uFillTx/>
                <a:latin typeface="Verdana"/>
                <a:ea typeface="+mn-ea"/>
                <a:cs typeface="+mn-cs"/>
              </a:rPr>
              <a:t>Betyg: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a:ln>
                  <a:noFill/>
                </a:ln>
                <a:solidFill>
                  <a:srgbClr val="FFFFFF"/>
                </a:solidFill>
                <a:effectLst/>
                <a:uLnTx/>
                <a:uFillTx/>
                <a:latin typeface="Verdana"/>
                <a:ea typeface="+mn-ea"/>
                <a:cs typeface="+mn-cs"/>
              </a:rPr>
              <a:t>Ledare: 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a:ln>
                  <a:noFill/>
                </a:ln>
                <a:solidFill>
                  <a:srgbClr val="FFFFFF"/>
                </a:solidFill>
                <a:effectLst/>
                <a:uLnTx/>
                <a:uFillTx/>
                <a:latin typeface="Verdana"/>
                <a:ea typeface="+mn-ea"/>
                <a:cs typeface="+mn-cs"/>
              </a:rPr>
              <a:t>Spelare: 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a:ln>
                  <a:noFill/>
                </a:ln>
                <a:solidFill>
                  <a:srgbClr val="FFFFFF"/>
                </a:solidFill>
                <a:effectLst/>
                <a:uLnTx/>
                <a:uFillTx/>
                <a:latin typeface="Verdana"/>
                <a:ea typeface="+mn-ea"/>
                <a:cs typeface="+mn-cs"/>
              </a:rPr>
              <a:t>Publik: 3</a:t>
            </a:r>
          </a:p>
        </p:txBody>
      </p:sp>
      <p:sp>
        <p:nvSpPr>
          <p:cNvPr id="5" name="TextBox 4">
            <a:extLst>
              <a:ext uri="{FF2B5EF4-FFF2-40B4-BE49-F238E27FC236}">
                <a16:creationId xmlns:a16="http://schemas.microsoft.com/office/drawing/2014/main" id="{8BB62C06-5DB4-D081-6110-4EFFC737BF82}"/>
              </a:ext>
            </a:extLst>
          </p:cNvPr>
          <p:cNvSpPr txBox="1"/>
          <p:nvPr/>
        </p:nvSpPr>
        <p:spPr>
          <a:xfrm>
            <a:off x="6515100" y="3948811"/>
            <a:ext cx="5676899" cy="286232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FFFFF"/>
                </a:solidFill>
                <a:effectLst/>
                <a:uLnTx/>
                <a:uFillTx/>
                <a:latin typeface="Verdana"/>
                <a:ea typeface="+mn-ea"/>
                <a:cs typeface="+mn-cs"/>
              </a:rPr>
              <a:t>Exempel: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err="1">
                <a:ln>
                  <a:noFill/>
                </a:ln>
                <a:solidFill>
                  <a:srgbClr val="FFFFFF"/>
                </a:solidFill>
                <a:effectLst/>
                <a:uLnTx/>
                <a:uFillTx/>
                <a:latin typeface="Verdana"/>
                <a:ea typeface="+mn-ea"/>
                <a:cs typeface="+mn-cs"/>
              </a:rPr>
              <a:t>Stökig</a:t>
            </a:r>
            <a:r>
              <a:rPr kumimoji="0" lang="en-US" sz="1800" b="0" i="0" u="none" strike="noStrike" kern="1200" cap="none" spc="0" normalizeH="0" baseline="0" noProof="0">
                <a:ln>
                  <a:noFill/>
                </a:ln>
                <a:solidFill>
                  <a:srgbClr val="FFFFFF"/>
                </a:solidFill>
                <a:effectLst/>
                <a:uLnTx/>
                <a:uFillTx/>
                <a:latin typeface="Verdana"/>
                <a:ea typeface="+mn-ea"/>
                <a:cs typeface="+mn-cs"/>
              </a:rPr>
              <a:t> match </a:t>
            </a:r>
            <a:r>
              <a:rPr kumimoji="0" lang="en-US" sz="1800" b="0" i="0" u="none" strike="noStrike" kern="1200" cap="none" spc="0" normalizeH="0" baseline="0" noProof="0" err="1">
                <a:ln>
                  <a:noFill/>
                </a:ln>
                <a:solidFill>
                  <a:srgbClr val="FFFFFF"/>
                </a:solidFill>
                <a:effectLst/>
                <a:uLnTx/>
                <a:uFillTx/>
                <a:latin typeface="Verdana"/>
                <a:ea typeface="+mn-ea"/>
                <a:cs typeface="+mn-cs"/>
              </a:rPr>
              <a:t>där</a:t>
            </a:r>
            <a:r>
              <a:rPr kumimoji="0" lang="en-US" sz="1800" b="0" i="0" u="none" strike="noStrike" kern="1200" cap="none" spc="0" normalizeH="0" baseline="0" noProof="0">
                <a:ln>
                  <a:noFill/>
                </a:ln>
                <a:solidFill>
                  <a:srgbClr val="FFFFFF"/>
                </a:solidFill>
                <a:effectLst/>
                <a:uLnTx/>
                <a:uFillTx/>
                <a:latin typeface="Verdana"/>
                <a:ea typeface="+mn-ea"/>
                <a:cs typeface="+mn-cs"/>
              </a:rPr>
              <a:t> </a:t>
            </a:r>
            <a:r>
              <a:rPr kumimoji="0" lang="en-US" sz="1800" b="0" i="0" u="none" strike="noStrike" kern="1200" cap="none" spc="0" normalizeH="0" baseline="0" noProof="0" err="1">
                <a:ln>
                  <a:noFill/>
                </a:ln>
                <a:solidFill>
                  <a:srgbClr val="FFFFFF"/>
                </a:solidFill>
                <a:effectLst/>
                <a:uLnTx/>
                <a:uFillTx/>
                <a:latin typeface="Verdana"/>
                <a:ea typeface="+mn-ea"/>
                <a:cs typeface="+mn-cs"/>
              </a:rPr>
              <a:t>spelare</a:t>
            </a:r>
            <a:r>
              <a:rPr kumimoji="0" lang="en-US" sz="1800" b="0" i="0" u="none" strike="noStrike" kern="1200" cap="none" spc="0" normalizeH="0" baseline="0" noProof="0">
                <a:ln>
                  <a:noFill/>
                </a:ln>
                <a:solidFill>
                  <a:srgbClr val="FFFFFF"/>
                </a:solidFill>
                <a:effectLst/>
                <a:uLnTx/>
                <a:uFillTx/>
                <a:latin typeface="Verdana"/>
                <a:ea typeface="+mn-ea"/>
                <a:cs typeface="+mn-cs"/>
              </a:rPr>
              <a:t> </a:t>
            </a:r>
            <a:r>
              <a:rPr kumimoji="0" lang="en-US" sz="1800" b="0" i="0" u="none" strike="noStrike" kern="1200" cap="none" spc="0" normalizeH="0" baseline="0" noProof="0" err="1">
                <a:ln>
                  <a:noFill/>
                </a:ln>
                <a:solidFill>
                  <a:srgbClr val="FFFFFF"/>
                </a:solidFill>
                <a:effectLst/>
                <a:uLnTx/>
                <a:uFillTx/>
                <a:latin typeface="Verdana"/>
                <a:ea typeface="+mn-ea"/>
                <a:cs typeface="+mn-cs"/>
              </a:rPr>
              <a:t>betett</a:t>
            </a:r>
            <a:r>
              <a:rPr kumimoji="0" lang="en-US" sz="1800" b="0" i="0" u="none" strike="noStrike" kern="1200" cap="none" spc="0" normalizeH="0" baseline="0" noProof="0">
                <a:ln>
                  <a:noFill/>
                </a:ln>
                <a:solidFill>
                  <a:srgbClr val="FFFFFF"/>
                </a:solidFill>
                <a:effectLst/>
                <a:uLnTx/>
                <a:uFillTx/>
                <a:latin typeface="Verdana"/>
                <a:ea typeface="+mn-ea"/>
                <a:cs typeface="+mn-cs"/>
              </a:rPr>
              <a:t> sig </a:t>
            </a:r>
            <a:r>
              <a:rPr kumimoji="0" lang="en-US" sz="1800" b="0" i="0" u="none" strike="noStrike" kern="1200" cap="none" spc="0" normalizeH="0" baseline="0" noProof="0" err="1">
                <a:ln>
                  <a:noFill/>
                </a:ln>
                <a:solidFill>
                  <a:srgbClr val="FFFFFF"/>
                </a:solidFill>
                <a:effectLst/>
                <a:uLnTx/>
                <a:uFillTx/>
                <a:latin typeface="Verdana"/>
                <a:ea typeface="+mn-ea"/>
                <a:cs typeface="+mn-cs"/>
              </a:rPr>
              <a:t>illa</a:t>
            </a:r>
            <a:r>
              <a:rPr kumimoji="0" lang="en-US" sz="1800" b="0" i="0" u="none" strike="noStrike" kern="1200" cap="none" spc="0" normalizeH="0" baseline="0" noProof="0">
                <a:ln>
                  <a:noFill/>
                </a:ln>
                <a:solidFill>
                  <a:srgbClr val="FFFFFF"/>
                </a:solidFill>
                <a:effectLst/>
                <a:uLnTx/>
                <a:uFillTx/>
                <a:latin typeface="Verdana"/>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err="1">
                <a:ln>
                  <a:noFill/>
                </a:ln>
                <a:solidFill>
                  <a:srgbClr val="FFFFFF"/>
                </a:solidFill>
                <a:effectLst/>
                <a:uLnTx/>
                <a:uFillTx/>
                <a:latin typeface="Verdana"/>
                <a:ea typeface="+mn-ea"/>
                <a:cs typeface="+mn-cs"/>
              </a:rPr>
              <a:t>Ledare</a:t>
            </a:r>
            <a:r>
              <a:rPr kumimoji="0" lang="en-US" sz="1800" b="0" i="0" u="none" strike="noStrike" kern="1200" cap="none" spc="0" normalizeH="0" baseline="0" noProof="0">
                <a:ln>
                  <a:noFill/>
                </a:ln>
                <a:solidFill>
                  <a:srgbClr val="FFFFFF"/>
                </a:solidFill>
                <a:effectLst/>
                <a:uLnTx/>
                <a:uFillTx/>
                <a:latin typeface="Verdana"/>
                <a:ea typeface="+mn-ea"/>
                <a:cs typeface="+mn-cs"/>
              </a:rPr>
              <a:t>: </a:t>
            </a:r>
            <a:r>
              <a:rPr kumimoji="0" lang="en-US" sz="1800" b="0" i="0" u="none" strike="noStrike" kern="1200" cap="none" spc="0" normalizeH="0" baseline="0" noProof="0" err="1">
                <a:ln>
                  <a:noFill/>
                </a:ln>
                <a:solidFill>
                  <a:srgbClr val="FFFFFF"/>
                </a:solidFill>
                <a:effectLst/>
                <a:uLnTx/>
                <a:uFillTx/>
                <a:latin typeface="Verdana"/>
                <a:ea typeface="+mn-ea"/>
                <a:cs typeface="+mn-cs"/>
              </a:rPr>
              <a:t>Hjälper</a:t>
            </a:r>
            <a:r>
              <a:rPr kumimoji="0" lang="en-US" sz="1800" b="0" i="0" u="none" strike="noStrike" kern="1200" cap="none" spc="0" normalizeH="0" baseline="0" noProof="0">
                <a:ln>
                  <a:noFill/>
                </a:ln>
                <a:solidFill>
                  <a:srgbClr val="FFFFFF"/>
                </a:solidFill>
                <a:effectLst/>
                <a:uLnTx/>
                <a:uFillTx/>
                <a:latin typeface="Verdana"/>
                <a:ea typeface="+mn-ea"/>
                <a:cs typeface="+mn-cs"/>
              </a:rPr>
              <a:t> </a:t>
            </a:r>
            <a:r>
              <a:rPr kumimoji="0" lang="en-US" sz="1800" b="0" i="0" u="none" strike="noStrike" kern="1200" cap="none" spc="0" normalizeH="0" baseline="0" noProof="0" err="1">
                <a:ln>
                  <a:noFill/>
                </a:ln>
                <a:solidFill>
                  <a:srgbClr val="FFFFFF"/>
                </a:solidFill>
                <a:effectLst/>
                <a:uLnTx/>
                <a:uFillTx/>
                <a:latin typeface="Verdana"/>
                <a:ea typeface="+mn-ea"/>
                <a:cs typeface="+mn-cs"/>
              </a:rPr>
              <a:t>domaren</a:t>
            </a:r>
            <a:r>
              <a:rPr kumimoji="0" lang="en-US" sz="1800" b="0" i="0" u="none" strike="noStrike" kern="1200" cap="none" spc="0" normalizeH="0" baseline="0" noProof="0">
                <a:ln>
                  <a:noFill/>
                </a:ln>
                <a:solidFill>
                  <a:srgbClr val="FFFFFF"/>
                </a:solidFill>
                <a:effectLst/>
                <a:uLnTx/>
                <a:uFillTx/>
                <a:latin typeface="Verdana"/>
                <a:ea typeface="+mn-ea"/>
                <a:cs typeface="+mn-cs"/>
              </a:rPr>
              <a:t> med </a:t>
            </a:r>
            <a:r>
              <a:rPr kumimoji="0" lang="en-US" sz="1800" b="0" i="0" u="none" strike="noStrike" kern="1200" cap="none" spc="0" normalizeH="0" baseline="0" noProof="0" err="1">
                <a:ln>
                  <a:noFill/>
                </a:ln>
                <a:solidFill>
                  <a:srgbClr val="FFFFFF"/>
                </a:solidFill>
                <a:effectLst/>
                <a:uLnTx/>
                <a:uFillTx/>
                <a:latin typeface="Verdana"/>
                <a:ea typeface="+mn-ea"/>
                <a:cs typeface="+mn-cs"/>
              </a:rPr>
              <a:t>att</a:t>
            </a:r>
            <a:r>
              <a:rPr kumimoji="0" lang="en-US" sz="1800" b="0" i="0" u="none" strike="noStrike" kern="1200" cap="none" spc="0" normalizeH="0" baseline="0" noProof="0">
                <a:ln>
                  <a:noFill/>
                </a:ln>
                <a:solidFill>
                  <a:srgbClr val="FFFFFF"/>
                </a:solidFill>
                <a:effectLst/>
                <a:uLnTx/>
                <a:uFillTx/>
                <a:latin typeface="Verdana"/>
                <a:ea typeface="+mn-ea"/>
                <a:cs typeface="+mn-cs"/>
              </a:rPr>
              <a:t> ta </a:t>
            </a:r>
            <a:r>
              <a:rPr kumimoji="0" lang="en-US" sz="1800" b="0" i="0" u="none" strike="noStrike" kern="1200" cap="none" spc="0" normalizeH="0" baseline="0" noProof="0" err="1">
                <a:ln>
                  <a:noFill/>
                </a:ln>
                <a:solidFill>
                  <a:srgbClr val="FFFFFF"/>
                </a:solidFill>
                <a:effectLst/>
                <a:uLnTx/>
                <a:uFillTx/>
                <a:latin typeface="Verdana"/>
                <a:ea typeface="+mn-ea"/>
                <a:cs typeface="+mn-cs"/>
              </a:rPr>
              <a:t>sina</a:t>
            </a:r>
            <a:r>
              <a:rPr kumimoji="0" lang="en-US" sz="1800" b="0" i="0" u="none" strike="noStrike" kern="1200" cap="none" spc="0" normalizeH="0" baseline="0" noProof="0">
                <a:ln>
                  <a:noFill/>
                </a:ln>
                <a:solidFill>
                  <a:srgbClr val="FFFFFF"/>
                </a:solidFill>
                <a:effectLst/>
                <a:uLnTx/>
                <a:uFillTx/>
                <a:latin typeface="Verdana"/>
                <a:ea typeface="+mn-ea"/>
                <a:cs typeface="+mn-cs"/>
              </a:rPr>
              <a:t> </a:t>
            </a:r>
            <a:r>
              <a:rPr kumimoji="0" lang="en-US" sz="1800" b="0" i="0" u="none" strike="noStrike" kern="1200" cap="none" spc="0" normalizeH="0" baseline="0" noProof="0" err="1">
                <a:ln>
                  <a:noFill/>
                </a:ln>
                <a:solidFill>
                  <a:srgbClr val="FFFFFF"/>
                </a:solidFill>
                <a:effectLst/>
                <a:uLnTx/>
                <a:uFillTx/>
                <a:latin typeface="Verdana"/>
                <a:ea typeface="+mn-ea"/>
                <a:cs typeface="+mn-cs"/>
              </a:rPr>
              <a:t>spelare</a:t>
            </a:r>
            <a:r>
              <a:rPr kumimoji="0" lang="en-US" sz="1800" b="0" i="0" u="none" strike="noStrike" kern="1200" cap="none" spc="0" normalizeH="0" baseline="0" noProof="0">
                <a:ln>
                  <a:noFill/>
                </a:ln>
                <a:solidFill>
                  <a:srgbClr val="FFFFFF"/>
                </a:solidFill>
                <a:effectLst/>
                <a:uLnTx/>
                <a:uFillTx/>
                <a:latin typeface="Verdana"/>
                <a:ea typeface="+mn-ea"/>
                <a:cs typeface="+mn-cs"/>
              </a:rPr>
              <a:t> </a:t>
            </a:r>
            <a:r>
              <a:rPr kumimoji="0" lang="en-US" sz="1800" b="0" i="0" u="none" strike="noStrike" kern="1200" cap="none" spc="0" normalizeH="0" baseline="0" noProof="0" err="1">
                <a:ln>
                  <a:noFill/>
                </a:ln>
                <a:solidFill>
                  <a:srgbClr val="FFFFFF"/>
                </a:solidFill>
                <a:effectLst/>
                <a:uLnTx/>
                <a:uFillTx/>
                <a:latin typeface="Verdana"/>
                <a:ea typeface="+mn-ea"/>
                <a:cs typeface="+mn-cs"/>
              </a:rPr>
              <a:t>som</a:t>
            </a:r>
            <a:r>
              <a:rPr kumimoji="0" lang="en-US" sz="1800" b="0" i="0" u="none" strike="noStrike" kern="1200" cap="none" spc="0" normalizeH="0" baseline="0" noProof="0">
                <a:ln>
                  <a:noFill/>
                </a:ln>
                <a:solidFill>
                  <a:srgbClr val="FFFFFF"/>
                </a:solidFill>
                <a:effectLst/>
                <a:uLnTx/>
                <a:uFillTx/>
                <a:latin typeface="Verdana"/>
                <a:ea typeface="+mn-ea"/>
                <a:cs typeface="+mn-cs"/>
              </a:rPr>
              <a:t> </a:t>
            </a:r>
            <a:r>
              <a:rPr kumimoji="0" lang="en-US" sz="1800" b="0" i="0" u="none" strike="noStrike" kern="1200" cap="none" spc="0" normalizeH="0" baseline="0" noProof="0" err="1">
                <a:ln>
                  <a:noFill/>
                </a:ln>
                <a:solidFill>
                  <a:srgbClr val="FFFFFF"/>
                </a:solidFill>
                <a:effectLst/>
                <a:uLnTx/>
                <a:uFillTx/>
                <a:latin typeface="Verdana"/>
                <a:ea typeface="+mn-ea"/>
                <a:cs typeface="+mn-cs"/>
              </a:rPr>
              <a:t>beter</a:t>
            </a:r>
            <a:r>
              <a:rPr kumimoji="0" lang="en-US" sz="1800" b="0" i="0" u="none" strike="noStrike" kern="1200" cap="none" spc="0" normalizeH="0" baseline="0" noProof="0">
                <a:ln>
                  <a:noFill/>
                </a:ln>
                <a:solidFill>
                  <a:srgbClr val="FFFFFF"/>
                </a:solidFill>
                <a:effectLst/>
                <a:uLnTx/>
                <a:uFillTx/>
                <a:latin typeface="Verdana"/>
                <a:ea typeface="+mn-ea"/>
                <a:cs typeface="+mn-cs"/>
              </a:rPr>
              <a:t> sig </a:t>
            </a:r>
            <a:r>
              <a:rPr kumimoji="0" lang="en-US" sz="1800" b="0" i="0" u="none" strike="noStrike" kern="1200" cap="none" spc="0" normalizeH="0" baseline="0" noProof="0" err="1">
                <a:ln>
                  <a:noFill/>
                </a:ln>
                <a:solidFill>
                  <a:srgbClr val="FFFFFF"/>
                </a:solidFill>
                <a:effectLst/>
                <a:uLnTx/>
                <a:uFillTx/>
                <a:latin typeface="Verdana"/>
                <a:ea typeface="+mn-ea"/>
                <a:cs typeface="+mn-cs"/>
              </a:rPr>
              <a:t>illa</a:t>
            </a:r>
            <a:r>
              <a:rPr kumimoji="0" lang="en-US" sz="1800" b="0" i="0" u="none" strike="noStrike" kern="1200" cap="none" spc="0" normalizeH="0" baseline="0" noProof="0">
                <a:ln>
                  <a:noFill/>
                </a:ln>
                <a:solidFill>
                  <a:srgbClr val="FFFFFF"/>
                </a:solidFill>
                <a:effectLst/>
                <a:uLnTx/>
                <a:uFillTx/>
                <a:latin typeface="Verdana"/>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err="1">
                <a:ln>
                  <a:noFill/>
                </a:ln>
                <a:solidFill>
                  <a:srgbClr val="FFFFFF"/>
                </a:solidFill>
                <a:effectLst/>
                <a:uLnTx/>
                <a:uFillTx/>
                <a:latin typeface="Verdana"/>
                <a:ea typeface="+mn-ea"/>
                <a:cs typeface="+mn-cs"/>
              </a:rPr>
              <a:t>Spelare</a:t>
            </a:r>
            <a:r>
              <a:rPr kumimoji="0" lang="en-US" sz="1800" b="0" i="0" u="none" strike="noStrike" kern="1200" cap="none" spc="0" normalizeH="0" baseline="0" noProof="0">
                <a:ln>
                  <a:noFill/>
                </a:ln>
                <a:solidFill>
                  <a:srgbClr val="FFFFFF"/>
                </a:solidFill>
                <a:effectLst/>
                <a:uLnTx/>
                <a:uFillTx/>
                <a:latin typeface="Verdana"/>
                <a:ea typeface="+mn-ea"/>
                <a:cs typeface="+mn-cs"/>
              </a:rPr>
              <a:t>: </a:t>
            </a:r>
            <a:r>
              <a:rPr kumimoji="0" lang="en-US" sz="1800" b="0" i="0" u="none" strike="noStrike" kern="1200" cap="none" spc="0" normalizeH="0" baseline="0" noProof="0" err="1">
                <a:ln>
                  <a:noFill/>
                </a:ln>
                <a:solidFill>
                  <a:srgbClr val="FFFFFF"/>
                </a:solidFill>
                <a:effectLst/>
                <a:uLnTx/>
                <a:uFillTx/>
                <a:latin typeface="Verdana"/>
                <a:ea typeface="+mn-ea"/>
                <a:cs typeface="+mn-cs"/>
              </a:rPr>
              <a:t>Mycket</a:t>
            </a:r>
            <a:r>
              <a:rPr kumimoji="0" lang="en-US" sz="1800" b="0" i="0" u="none" strike="noStrike" kern="1200" cap="none" spc="0" normalizeH="0" baseline="0" noProof="0">
                <a:ln>
                  <a:noFill/>
                </a:ln>
                <a:solidFill>
                  <a:srgbClr val="FFFFFF"/>
                </a:solidFill>
                <a:effectLst/>
                <a:uLnTx/>
                <a:uFillTx/>
                <a:latin typeface="Verdana"/>
                <a:ea typeface="+mn-ea"/>
                <a:cs typeface="+mn-cs"/>
              </a:rPr>
              <a:t> </a:t>
            </a:r>
            <a:r>
              <a:rPr kumimoji="0" lang="en-US" sz="1800" b="0" i="0" u="none" strike="noStrike" kern="1200" cap="none" spc="0" normalizeH="0" baseline="0" noProof="0" err="1">
                <a:ln>
                  <a:noFill/>
                </a:ln>
                <a:solidFill>
                  <a:srgbClr val="FFFFFF"/>
                </a:solidFill>
                <a:effectLst/>
                <a:uLnTx/>
                <a:uFillTx/>
                <a:latin typeface="Verdana"/>
                <a:ea typeface="+mn-ea"/>
                <a:cs typeface="+mn-cs"/>
              </a:rPr>
              <a:t>klagande</a:t>
            </a:r>
            <a:r>
              <a:rPr kumimoji="0" lang="en-US" sz="1800" b="0" i="0" u="none" strike="noStrike" kern="1200" cap="none" spc="0" normalizeH="0" baseline="0" noProof="0">
                <a:ln>
                  <a:noFill/>
                </a:ln>
                <a:solidFill>
                  <a:srgbClr val="FFFFFF"/>
                </a:solidFill>
                <a:effectLst/>
                <a:uLnTx/>
                <a:uFillTx/>
                <a:latin typeface="Verdana"/>
                <a:ea typeface="+mn-ea"/>
                <a:cs typeface="+mn-cs"/>
              </a:rPr>
              <a:t> </a:t>
            </a:r>
            <a:r>
              <a:rPr kumimoji="0" lang="en-US" sz="1800" b="0" i="0" u="none" strike="noStrike" kern="1200" cap="none" spc="0" normalizeH="0" baseline="0" noProof="0" err="1">
                <a:ln>
                  <a:noFill/>
                </a:ln>
                <a:solidFill>
                  <a:srgbClr val="FFFFFF"/>
                </a:solidFill>
                <a:effectLst/>
                <a:uLnTx/>
                <a:uFillTx/>
                <a:latin typeface="Verdana"/>
                <a:ea typeface="+mn-ea"/>
                <a:cs typeface="+mn-cs"/>
              </a:rPr>
              <a:t>och</a:t>
            </a:r>
            <a:r>
              <a:rPr kumimoji="0" lang="en-US" sz="1800" b="0" i="0" u="none" strike="noStrike" kern="1200" cap="none" spc="0" normalizeH="0" baseline="0" noProof="0">
                <a:ln>
                  <a:noFill/>
                </a:ln>
                <a:solidFill>
                  <a:srgbClr val="FFFFFF"/>
                </a:solidFill>
                <a:effectLst/>
                <a:uLnTx/>
                <a:uFillTx/>
                <a:latin typeface="Verdana"/>
                <a:ea typeface="+mn-ea"/>
                <a:cs typeface="+mn-cs"/>
              </a:rPr>
              <a:t> </a:t>
            </a:r>
            <a:r>
              <a:rPr kumimoji="0" lang="en-US" sz="1800" b="0" i="0" u="none" strike="noStrike" kern="1200" cap="none" spc="0" normalizeH="0" baseline="0" noProof="0" err="1">
                <a:ln>
                  <a:noFill/>
                </a:ln>
                <a:solidFill>
                  <a:srgbClr val="FFFFFF"/>
                </a:solidFill>
                <a:effectLst/>
                <a:uLnTx/>
                <a:uFillTx/>
                <a:latin typeface="Verdana"/>
                <a:ea typeface="+mn-ea"/>
                <a:cs typeface="+mn-cs"/>
              </a:rPr>
              <a:t>gnäll</a:t>
            </a:r>
            <a:r>
              <a:rPr kumimoji="0" lang="en-US" sz="1800" b="0" i="0" u="none" strike="noStrike" kern="1200" cap="none" spc="0" normalizeH="0" baseline="0" noProof="0">
                <a:ln>
                  <a:noFill/>
                </a:ln>
                <a:solidFill>
                  <a:srgbClr val="FFFFFF"/>
                </a:solidFill>
                <a:effectLst/>
                <a:uLnTx/>
                <a:uFillTx/>
                <a:latin typeface="Verdana"/>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FFFFFF"/>
                </a:solidFill>
                <a:effectLst/>
                <a:uLnTx/>
                <a:uFillTx/>
                <a:latin typeface="Verdana"/>
                <a:ea typeface="+mn-ea"/>
                <a:cs typeface="+mn-cs"/>
              </a:rPr>
              <a:t>Publik: </a:t>
            </a:r>
            <a:r>
              <a:rPr kumimoji="0" lang="en-US" sz="1800" b="0" i="0" u="none" strike="noStrike" kern="1200" cap="none" spc="0" normalizeH="0" baseline="0" noProof="0" err="1">
                <a:ln>
                  <a:noFill/>
                </a:ln>
                <a:solidFill>
                  <a:srgbClr val="FFFFFF"/>
                </a:solidFill>
                <a:effectLst/>
                <a:uLnTx/>
                <a:uFillTx/>
                <a:latin typeface="Verdana"/>
                <a:ea typeface="+mn-ea"/>
                <a:cs typeface="+mn-cs"/>
              </a:rPr>
              <a:t>Inget</a:t>
            </a:r>
            <a:r>
              <a:rPr kumimoji="0" lang="en-US" sz="1800" b="0" i="0" u="none" strike="noStrike" kern="1200" cap="none" spc="0" normalizeH="0" baseline="0" noProof="0">
                <a:ln>
                  <a:noFill/>
                </a:ln>
                <a:solidFill>
                  <a:srgbClr val="FFFFFF"/>
                </a:solidFill>
                <a:effectLst/>
                <a:uLnTx/>
                <a:uFillTx/>
                <a:latin typeface="Verdana"/>
                <a:ea typeface="+mn-ea"/>
                <a:cs typeface="+mn-cs"/>
              </a:rPr>
              <a:t> </a:t>
            </a:r>
            <a:r>
              <a:rPr kumimoji="0" lang="en-US" sz="1800" b="0" i="0" u="none" strike="noStrike" kern="1200" cap="none" spc="0" normalizeH="0" baseline="0" noProof="0" err="1">
                <a:ln>
                  <a:noFill/>
                </a:ln>
                <a:solidFill>
                  <a:srgbClr val="FFFFFF"/>
                </a:solidFill>
                <a:effectLst/>
                <a:uLnTx/>
                <a:uFillTx/>
                <a:latin typeface="Verdana"/>
                <a:ea typeface="+mn-ea"/>
                <a:cs typeface="+mn-cs"/>
              </a:rPr>
              <a:t>klagande</a:t>
            </a:r>
            <a:r>
              <a:rPr kumimoji="0" lang="en-US" sz="1800" b="0" i="0" u="none" strike="noStrike" kern="1200" cap="none" spc="0" normalizeH="0" baseline="0" noProof="0">
                <a:ln>
                  <a:noFill/>
                </a:ln>
                <a:solidFill>
                  <a:srgbClr val="FFFFFF"/>
                </a:solidFill>
                <a:effectLst/>
                <a:uLnTx/>
                <a:uFillTx/>
                <a:latin typeface="Verdana"/>
                <a:ea typeface="+mn-ea"/>
                <a:cs typeface="+mn-cs"/>
              </a:rPr>
              <a:t> </a:t>
            </a:r>
            <a:r>
              <a:rPr kumimoji="0" lang="en-US" sz="1800" b="0" i="0" u="none" strike="noStrike" kern="1200" cap="none" spc="0" normalizeH="0" baseline="0" noProof="0" err="1">
                <a:ln>
                  <a:noFill/>
                </a:ln>
                <a:solidFill>
                  <a:srgbClr val="FFFFFF"/>
                </a:solidFill>
                <a:effectLst/>
                <a:uLnTx/>
                <a:uFillTx/>
                <a:latin typeface="Verdana"/>
                <a:ea typeface="+mn-ea"/>
                <a:cs typeface="+mn-cs"/>
              </a:rPr>
              <a:t>på</a:t>
            </a:r>
            <a:r>
              <a:rPr kumimoji="0" lang="en-US" sz="1800" b="0" i="0" u="none" strike="noStrike" kern="1200" cap="none" spc="0" normalizeH="0" baseline="0" noProof="0">
                <a:ln>
                  <a:noFill/>
                </a:ln>
                <a:solidFill>
                  <a:srgbClr val="FFFFFF"/>
                </a:solidFill>
                <a:effectLst/>
                <a:uLnTx/>
                <a:uFillTx/>
                <a:latin typeface="Verdana"/>
                <a:ea typeface="+mn-ea"/>
                <a:cs typeface="+mn-cs"/>
              </a:rPr>
              <a:t> </a:t>
            </a:r>
            <a:r>
              <a:rPr kumimoji="0" lang="en-US" sz="1800" b="0" i="0" u="none" strike="noStrike" kern="1200" cap="none" spc="0" normalizeH="0" baseline="0" noProof="0" err="1">
                <a:ln>
                  <a:noFill/>
                </a:ln>
                <a:solidFill>
                  <a:srgbClr val="FFFFFF"/>
                </a:solidFill>
                <a:effectLst/>
                <a:uLnTx/>
                <a:uFillTx/>
                <a:latin typeface="Verdana"/>
                <a:ea typeface="+mn-ea"/>
                <a:cs typeface="+mn-cs"/>
              </a:rPr>
              <a:t>domarna</a:t>
            </a:r>
            <a:endParaRPr kumimoji="0" lang="en-US" sz="1800" b="0" i="0" u="none" strike="noStrike" kern="1200" cap="none" spc="0" normalizeH="0" baseline="0" noProof="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FFFFF"/>
                </a:solidFill>
                <a:effectLst/>
                <a:uLnTx/>
                <a:uFillTx/>
                <a:latin typeface="Verdana"/>
                <a:ea typeface="+mn-ea"/>
                <a:cs typeface="+mn-cs"/>
              </a:rPr>
              <a:t>Betyg: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a:ln>
                  <a:noFill/>
                </a:ln>
                <a:solidFill>
                  <a:srgbClr val="FFFFFF"/>
                </a:solidFill>
                <a:effectLst/>
                <a:uLnTx/>
                <a:uFillTx/>
                <a:latin typeface="Verdana"/>
                <a:ea typeface="+mn-ea"/>
                <a:cs typeface="+mn-cs"/>
              </a:rPr>
              <a:t>Ledare: 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a:ln>
                  <a:noFill/>
                </a:ln>
                <a:solidFill>
                  <a:srgbClr val="FFFFFF"/>
                </a:solidFill>
                <a:effectLst/>
                <a:uLnTx/>
                <a:uFillTx/>
                <a:latin typeface="Verdana"/>
                <a:ea typeface="+mn-ea"/>
                <a:cs typeface="+mn-cs"/>
              </a:rPr>
              <a:t>Spelare: 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a:ln>
                  <a:noFill/>
                </a:ln>
                <a:solidFill>
                  <a:srgbClr val="FFFFFF"/>
                </a:solidFill>
                <a:effectLst/>
                <a:uLnTx/>
                <a:uFillTx/>
                <a:latin typeface="Verdana"/>
                <a:ea typeface="+mn-ea"/>
                <a:cs typeface="+mn-cs"/>
              </a:rPr>
              <a:t>Publik: 3</a:t>
            </a:r>
          </a:p>
        </p:txBody>
      </p:sp>
    </p:spTree>
    <p:extLst>
      <p:ext uri="{BB962C8B-B14F-4D97-AF65-F5344CB8AC3E}">
        <p14:creationId xmlns:p14="http://schemas.microsoft.com/office/powerpoint/2010/main" val="183963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nodeType="clickEffect">
                                  <p:stCondLst>
                                    <p:cond delay="0"/>
                                  </p:stCondLst>
                                  <p:childTnLst>
                                    <p:set>
                                      <p:cBhvr>
                                        <p:cTn id="14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59AF16-EB1A-4AA5-8F1B-ECBC63A048B5}"/>
              </a:ext>
            </a:extLst>
          </p:cNvPr>
          <p:cNvSpPr>
            <a:spLocks noGrp="1"/>
          </p:cNvSpPr>
          <p:nvPr>
            <p:ph type="title"/>
          </p:nvPr>
        </p:nvSpPr>
        <p:spPr>
          <a:xfrm>
            <a:off x="838199" y="365125"/>
            <a:ext cx="10193323" cy="1325563"/>
          </a:xfrm>
        </p:spPr>
        <p:txBody>
          <a:bodyPr>
            <a:normAutofit/>
          </a:bodyPr>
          <a:lstStyle/>
          <a:p>
            <a:r>
              <a:rPr lang="sv-SE" sz="3200">
                <a:solidFill>
                  <a:schemeClr val="bg1"/>
                </a:solidFill>
              </a:rPr>
              <a:t>Lokala avvikelser i HFV</a:t>
            </a:r>
          </a:p>
        </p:txBody>
      </p:sp>
      <p:sp>
        <p:nvSpPr>
          <p:cNvPr id="4" name="textruta 5">
            <a:extLst>
              <a:ext uri="{FF2B5EF4-FFF2-40B4-BE49-F238E27FC236}">
                <a16:creationId xmlns:a16="http://schemas.microsoft.com/office/drawing/2014/main" id="{CFF725B0-9849-47BC-B51B-102E49DFFBAD}"/>
              </a:ext>
            </a:extLst>
          </p:cNvPr>
          <p:cNvSpPr txBox="1"/>
          <p:nvPr/>
        </p:nvSpPr>
        <p:spPr>
          <a:xfrm>
            <a:off x="838199" y="1582661"/>
            <a:ext cx="9892230" cy="40934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a:ln>
                  <a:noFill/>
                </a:ln>
                <a:solidFill>
                  <a:srgbClr val="FFFFFF"/>
                </a:solidFill>
                <a:effectLst/>
                <a:uLnTx/>
                <a:uFillTx/>
                <a:latin typeface="Verdana"/>
                <a:ea typeface="+mn-ea"/>
                <a:cs typeface="+mn-cs"/>
              </a:rPr>
              <a:t>U9 minihandboll: Steg &amp; dubbelstuds = vanliga storplansregler.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2000" b="0" i="0" u="none" strike="noStrike" kern="1200" cap="none" spc="0" normalizeH="0" baseline="0" noProof="0">
              <a:ln>
                <a:noFill/>
              </a:ln>
              <a:solidFill>
                <a:srgbClr val="FFFFFF"/>
              </a:solidFill>
              <a:effectLst/>
              <a:uLnTx/>
              <a:uFillTx/>
              <a:latin typeface="Verdan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a:ln>
                  <a:noFill/>
                </a:ln>
                <a:solidFill>
                  <a:srgbClr val="FFFFFF"/>
                </a:solidFill>
                <a:effectLst/>
                <a:uLnTx/>
                <a:uFillTx/>
                <a:latin typeface="Verdana"/>
                <a:ea typeface="+mn-ea"/>
                <a:cs typeface="+mn-cs"/>
              </a:rPr>
              <a:t>U9 &amp; U10 </a:t>
            </a:r>
            <a:r>
              <a:rPr kumimoji="0" lang="sv-SE" sz="2000" b="0" i="0" u="none" strike="noStrike" kern="1200" cap="none" spc="0" normalizeH="0" baseline="0" noProof="0" err="1">
                <a:ln>
                  <a:noFill/>
                </a:ln>
                <a:solidFill>
                  <a:srgbClr val="FFFFFF"/>
                </a:solidFill>
                <a:effectLst/>
                <a:uLnTx/>
                <a:uFillTx/>
                <a:latin typeface="Verdana"/>
                <a:ea typeface="+mn-ea"/>
                <a:cs typeface="+mn-cs"/>
              </a:rPr>
              <a:t>bollstorlek</a:t>
            </a:r>
            <a:r>
              <a:rPr kumimoji="0" lang="sv-SE" sz="2000" b="0" i="0" u="none" strike="noStrike" kern="1200" cap="none" spc="0" normalizeH="0" baseline="0" noProof="0">
                <a:ln>
                  <a:noFill/>
                </a:ln>
                <a:solidFill>
                  <a:srgbClr val="FFFFFF"/>
                </a:solidFill>
                <a:effectLst/>
                <a:uLnTx/>
                <a:uFillTx/>
                <a:latin typeface="Verdana"/>
                <a:ea typeface="+mn-ea"/>
                <a:cs typeface="+mn-cs"/>
              </a:rPr>
              <a:t>. Storlek 00.</a:t>
            </a:r>
            <a:r>
              <a:rPr kumimoji="0" lang="sv-SE" sz="2000" b="0" i="0" u="none" strike="noStrike" kern="1200" cap="none" spc="0" normalizeH="0" baseline="0" noProof="0">
                <a:ln>
                  <a:noFill/>
                </a:ln>
                <a:solidFill>
                  <a:srgbClr val="FFC000"/>
                </a:solidFill>
                <a:effectLst/>
                <a:uLnTx/>
                <a:uFillTx/>
                <a:latin typeface="Verdana"/>
                <a:ea typeface="+mn-ea"/>
                <a:cs typeface="+mn-cs"/>
              </a:rPr>
              <a:t> – Nytt för i år.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a:ln>
                  <a:noFill/>
                </a:ln>
                <a:solidFill>
                  <a:srgbClr val="FFFFFF"/>
                </a:solidFill>
                <a:effectLst/>
                <a:uLnTx/>
                <a:uFillTx/>
                <a:latin typeface="Verdana"/>
                <a:ea typeface="+mn-ea"/>
                <a:cs typeface="+mn-cs"/>
              </a:rPr>
              <a:t>Cuper = Ej beslutat än om storlek.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2000" b="0" i="0" u="none" strike="noStrike" kern="1200" cap="none" spc="0" normalizeH="0" baseline="0" noProof="0">
              <a:ln>
                <a:noFill/>
              </a:ln>
              <a:solidFill>
                <a:srgbClr val="FFFFFF"/>
              </a:solidFill>
              <a:effectLst/>
              <a:uLnTx/>
              <a:uFillTx/>
              <a:latin typeface="Verdan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a:ln>
                  <a:noFill/>
                </a:ln>
                <a:solidFill>
                  <a:srgbClr val="FFFFFF"/>
                </a:solidFill>
                <a:effectLst/>
                <a:uLnTx/>
                <a:uFillTx/>
                <a:latin typeface="Verdana"/>
                <a:ea typeface="+mn-ea"/>
                <a:cs typeface="+mn-cs"/>
              </a:rPr>
              <a:t>U13 &amp; U14:</a:t>
            </a:r>
            <a:r>
              <a:rPr kumimoji="0" lang="sv-SE" sz="2000" b="0" i="0" u="none" strike="noStrike" kern="1200" cap="none" spc="0" normalizeH="0" baseline="0" noProof="0">
                <a:ln>
                  <a:noFill/>
                </a:ln>
                <a:solidFill>
                  <a:srgbClr val="FFC000"/>
                </a:solidFill>
                <a:effectLst/>
                <a:uLnTx/>
                <a:uFillTx/>
                <a:latin typeface="Verdana"/>
                <a:ea typeface="+mn-ea"/>
                <a:cs typeface="+mn-cs"/>
              </a:rPr>
              <a:t> (U13 är nytt för i år för rak serie)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a:ln>
                  <a:noFill/>
                </a:ln>
                <a:solidFill>
                  <a:srgbClr val="FFFFFF"/>
                </a:solidFill>
                <a:effectLst/>
                <a:uLnTx/>
                <a:uFillTx/>
                <a:latin typeface="Verdana"/>
                <a:ea typeface="+mn-ea"/>
                <a:cs typeface="+mn-cs"/>
              </a:rPr>
              <a:t>Sammandrag = 2x20min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a:ln>
                  <a:noFill/>
                </a:ln>
                <a:solidFill>
                  <a:srgbClr val="FFFFFF"/>
                </a:solidFill>
                <a:effectLst/>
                <a:uLnTx/>
                <a:uFillTx/>
                <a:latin typeface="Verdana"/>
                <a:ea typeface="+mn-ea"/>
                <a:cs typeface="+mn-cs"/>
              </a:rPr>
              <a:t>Raka serier = 2x25min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2000" b="0" i="0" u="none" strike="noStrike" kern="1200" cap="none" spc="0" normalizeH="0" baseline="0" noProof="0">
              <a:ln>
                <a:noFill/>
              </a:ln>
              <a:solidFill>
                <a:srgbClr val="FFFFFF"/>
              </a:solidFill>
              <a:effectLst/>
              <a:uLnTx/>
              <a:uFillTx/>
              <a:latin typeface="Verdan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2000" b="0" i="0" u="none" strike="noStrike" kern="1200" cap="none" spc="0" normalizeH="0" baseline="0" noProof="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a:ln>
                  <a:noFill/>
                </a:ln>
                <a:solidFill>
                  <a:srgbClr val="FFFFFF"/>
                </a:solidFill>
                <a:effectLst/>
                <a:uLnTx/>
                <a:uFillTx/>
                <a:latin typeface="Verdana"/>
                <a:ea typeface="+mn-ea"/>
                <a:cs typeface="+mn-cs"/>
              </a:rPr>
              <a:t>OBS Förtydligande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a:ln>
                  <a:noFill/>
                </a:ln>
                <a:solidFill>
                  <a:srgbClr val="FFFFFF"/>
                </a:solidFill>
                <a:effectLst/>
                <a:uLnTx/>
                <a:uFillTx/>
                <a:latin typeface="Verdana"/>
                <a:ea typeface="+mn-ea"/>
                <a:cs typeface="+mn-cs"/>
              </a:rPr>
              <a:t>Kortplansspel: Ok att spela med eller utan M6.</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2000" b="0" i="0" u="none" strike="noStrike" kern="120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241022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1E3ACE-942D-48AD-A46B-88BD15115344}"/>
              </a:ext>
            </a:extLst>
          </p:cNvPr>
          <p:cNvSpPr>
            <a:spLocks noGrp="1"/>
          </p:cNvSpPr>
          <p:nvPr>
            <p:ph type="title"/>
          </p:nvPr>
        </p:nvSpPr>
        <p:spPr/>
        <p:txBody>
          <a:bodyPr/>
          <a:lstStyle/>
          <a:p>
            <a:r>
              <a:rPr lang="sv-SE"/>
              <a:t>Vad är en bra domare?</a:t>
            </a:r>
          </a:p>
        </p:txBody>
      </p:sp>
      <p:sp>
        <p:nvSpPr>
          <p:cNvPr id="3" name="Platshållare för innehåll 2">
            <a:extLst>
              <a:ext uri="{FF2B5EF4-FFF2-40B4-BE49-F238E27FC236}">
                <a16:creationId xmlns:a16="http://schemas.microsoft.com/office/drawing/2014/main" id="{3FA8AB19-8BA1-468A-8E98-AA84CE3712C1}"/>
              </a:ext>
            </a:extLst>
          </p:cNvPr>
          <p:cNvSpPr>
            <a:spLocks noGrp="1"/>
          </p:cNvSpPr>
          <p:nvPr>
            <p:ph idx="1"/>
          </p:nvPr>
        </p:nvSpPr>
        <p:spPr>
          <a:xfrm>
            <a:off x="707923" y="1825625"/>
            <a:ext cx="11041625" cy="4351338"/>
          </a:xfrm>
        </p:spPr>
        <p:txBody>
          <a:bodyPr>
            <a:normAutofit/>
          </a:bodyPr>
          <a:lstStyle/>
          <a:p>
            <a:pPr marL="0" indent="0">
              <a:buNone/>
            </a:pPr>
            <a:r>
              <a:rPr lang="sv-SE"/>
              <a:t>Kanske tycker ni:</a:t>
            </a:r>
          </a:p>
          <a:p>
            <a:r>
              <a:rPr lang="sv-SE"/>
              <a:t>Modig</a:t>
            </a:r>
          </a:p>
          <a:p>
            <a:r>
              <a:rPr lang="sv-SE"/>
              <a:t>Konsekvent</a:t>
            </a:r>
          </a:p>
          <a:p>
            <a:r>
              <a:rPr lang="sv-SE"/>
              <a:t>Regelkunskaper</a:t>
            </a:r>
          </a:p>
          <a:p>
            <a:r>
              <a:rPr lang="sv-SE"/>
              <a:t>Spelförståelse</a:t>
            </a:r>
          </a:p>
          <a:p>
            <a:r>
              <a:rPr lang="sv-SE"/>
              <a:t>Kommunikation / Tydlighet (Signaler och tecken. Variera styrka på signal)</a:t>
            </a:r>
          </a:p>
          <a:p>
            <a:r>
              <a:rPr lang="sv-SE"/>
              <a:t>God fysik (Rörelse på plan. Sidled och långsida)</a:t>
            </a:r>
          </a:p>
          <a:p>
            <a:r>
              <a:rPr lang="sv-SE"/>
              <a:t>Stil &amp; Profil</a:t>
            </a:r>
          </a:p>
          <a:p>
            <a:endParaRPr lang="sv-SE"/>
          </a:p>
        </p:txBody>
      </p:sp>
      <p:pic>
        <p:nvPicPr>
          <p:cNvPr id="1028" name="Picture 4" descr="Soccer referee stock vector. Illustration of action, card ...">
            <a:extLst>
              <a:ext uri="{FF2B5EF4-FFF2-40B4-BE49-F238E27FC236}">
                <a16:creationId xmlns:a16="http://schemas.microsoft.com/office/drawing/2014/main" id="{3A58D68F-65CC-285E-5B94-76BE2B6845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1062" y="681037"/>
            <a:ext cx="2051739" cy="27238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852D780-A05F-5BEB-ED33-8D3CAA60A495}"/>
              </a:ext>
            </a:extLst>
          </p:cNvPr>
          <p:cNvPicPr>
            <a:picLocks noChangeAspect="1"/>
          </p:cNvPicPr>
          <p:nvPr/>
        </p:nvPicPr>
        <p:blipFill>
          <a:blip r:embed="rId4"/>
          <a:stretch>
            <a:fillRect/>
          </a:stretch>
        </p:blipFill>
        <p:spPr>
          <a:xfrm>
            <a:off x="9316039" y="514782"/>
            <a:ext cx="2168038" cy="3617831"/>
          </a:xfrm>
          <a:prstGeom prst="rect">
            <a:avLst/>
          </a:prstGeom>
        </p:spPr>
      </p:pic>
    </p:spTree>
    <p:extLst>
      <p:ext uri="{BB962C8B-B14F-4D97-AF65-F5344CB8AC3E}">
        <p14:creationId xmlns:p14="http://schemas.microsoft.com/office/powerpoint/2010/main" val="200186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CACDC-2B87-34EA-1736-8B72EE73D6BB}"/>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2073B0C-8390-6AEA-9D25-1B388085981E}"/>
              </a:ext>
            </a:extLst>
          </p:cNvPr>
          <p:cNvSpPr>
            <a:spLocks noGrp="1"/>
          </p:cNvSpPr>
          <p:nvPr>
            <p:ph type="ctrTitle"/>
          </p:nvPr>
        </p:nvSpPr>
        <p:spPr>
          <a:xfrm>
            <a:off x="2209800" y="2959134"/>
            <a:ext cx="7772400" cy="1470025"/>
          </a:xfrm>
        </p:spPr>
        <p:txBody>
          <a:bodyPr>
            <a:normAutofit fontScale="90000"/>
          </a:bodyPr>
          <a:lstStyle/>
          <a:p>
            <a:r>
              <a:rPr lang="sv-SE" b="1">
                <a:solidFill>
                  <a:srgbClr val="143A84"/>
                </a:solidFill>
                <a:latin typeface="Arial" panose="020B0604020202020204" pitchFamily="34" charset="0"/>
                <a:cs typeface="Arial" panose="020B0604020202020204" pitchFamily="34" charset="0"/>
              </a:rPr>
              <a:t>Före, under &amp; efter match</a:t>
            </a:r>
          </a:p>
        </p:txBody>
      </p:sp>
      <p:pic>
        <p:nvPicPr>
          <p:cNvPr id="5" name="Bildobjekt 4" descr="Svenska_Handbollforbundet_cmyk_blue.eps">
            <a:extLst>
              <a:ext uri="{FF2B5EF4-FFF2-40B4-BE49-F238E27FC236}">
                <a16:creationId xmlns:a16="http://schemas.microsoft.com/office/drawing/2014/main" id="{E9A5E0B5-8281-B09A-663C-BC74C448F0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7085" y="662179"/>
            <a:ext cx="1717831" cy="2023224"/>
          </a:xfrm>
          <a:prstGeom prst="rect">
            <a:avLst/>
          </a:prstGeom>
        </p:spPr>
      </p:pic>
    </p:spTree>
    <p:extLst>
      <p:ext uri="{BB962C8B-B14F-4D97-AF65-F5344CB8AC3E}">
        <p14:creationId xmlns:p14="http://schemas.microsoft.com/office/powerpoint/2010/main" val="217245462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HFV Tema">
  <a:themeElements>
    <a:clrScheme name="Anpassat 2">
      <a:dk1>
        <a:srgbClr val="FFFFFF"/>
      </a:dk1>
      <a:lt1>
        <a:sysClr val="window" lastClr="FFFFFF"/>
      </a:lt1>
      <a:dk2>
        <a:srgbClr val="44546A"/>
      </a:dk2>
      <a:lt2>
        <a:srgbClr val="E7E6E6"/>
      </a:lt2>
      <a:accent1>
        <a:srgbClr val="004B73"/>
      </a:accent1>
      <a:accent2>
        <a:srgbClr val="FBB900"/>
      </a:accent2>
      <a:accent3>
        <a:srgbClr val="BD3C4B"/>
      </a:accent3>
      <a:accent4>
        <a:srgbClr val="006544"/>
      </a:accent4>
      <a:accent5>
        <a:srgbClr val="78A8BC"/>
      </a:accent5>
      <a:accent6>
        <a:srgbClr val="70AD47"/>
      </a:accent6>
      <a:hlink>
        <a:srgbClr val="0563C1"/>
      </a:hlink>
      <a:folHlink>
        <a:srgbClr val="954F72"/>
      </a:folHlink>
    </a:clrScheme>
    <a:fontScheme name="Anpassat 2">
      <a:majorFont>
        <a:latin typeface="Verdana Pro Black"/>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FV Mall PowerPoint" id="{F1EE1A18-FFA2-4FBA-9E7A-4BADF8E5015A}" vid="{B4622C9F-6659-4E83-92D0-2F063D7CF3E1}"/>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eec1cfd-ee20-4fab-9935-8252f9403901">
      <Terms xmlns="http://schemas.microsoft.com/office/infopath/2007/PartnerControls"/>
    </lcf76f155ced4ddcb4097134ff3c332f>
    <TaxCatchAll xmlns="820950aa-98b0-49aa-af9b-e3853c1f17f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81BDA8C43A1DB429DB34750755B23AA" ma:contentTypeVersion="19" ma:contentTypeDescription="Create a new document." ma:contentTypeScope="" ma:versionID="5ad019875e7145d3009f511f3db6ad66">
  <xsd:schema xmlns:xsd="http://www.w3.org/2001/XMLSchema" xmlns:xs="http://www.w3.org/2001/XMLSchema" xmlns:p="http://schemas.microsoft.com/office/2006/metadata/properties" xmlns:ns2="aeec1cfd-ee20-4fab-9935-8252f9403901" xmlns:ns3="820950aa-98b0-49aa-af9b-e3853c1f17f1" targetNamespace="http://schemas.microsoft.com/office/2006/metadata/properties" ma:root="true" ma:fieldsID="c9b18c75ea1afdc38af039c62b3b50e6" ns2:_="" ns3:_="">
    <xsd:import namespace="aeec1cfd-ee20-4fab-9935-8252f9403901"/>
    <xsd:import namespace="820950aa-98b0-49aa-af9b-e3853c1f17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ec1cfd-ee20-4fab-9935-8252f94039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d629f7f-fa84-4484-99e4-5612385231f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0950aa-98b0-49aa-af9b-e3853c1f17f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b175d8b-f89d-4869-bcbc-297eb22b6972}" ma:internalName="TaxCatchAll" ma:showField="CatchAllData" ma:web="820950aa-98b0-49aa-af9b-e3853c1f17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B89F9E-836F-4076-BCC7-99EE1AB21DF9}">
  <ds:schemaRefs>
    <ds:schemaRef ds:uri="6ea4a7c8-77a9-4985-b373-1357e21cfee9"/>
    <ds:schemaRef ds:uri="820950aa-98b0-49aa-af9b-e3853c1f17f1"/>
    <ds:schemaRef ds:uri="a53d22ef-703d-4ccc-988d-158b1322a59c"/>
    <ds:schemaRef ds:uri="aeec1cfd-ee20-4fab-9935-8252f940390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721BD92-C48A-4938-B309-765A5E54A72A}">
  <ds:schemaRefs>
    <ds:schemaRef ds:uri="http://schemas.microsoft.com/sharepoint/v3/contenttype/forms"/>
  </ds:schemaRefs>
</ds:datastoreItem>
</file>

<file path=customXml/itemProps3.xml><?xml version="1.0" encoding="utf-8"?>
<ds:datastoreItem xmlns:ds="http://schemas.openxmlformats.org/officeDocument/2006/customXml" ds:itemID="{892B45B3-CFE2-4DD5-8671-2D11B0C9CF47}">
  <ds:schemaRefs>
    <ds:schemaRef ds:uri="820950aa-98b0-49aa-af9b-e3853c1f17f1"/>
    <ds:schemaRef ds:uri="aeec1cfd-ee20-4fab-9935-8252f940390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c601671f-a5ee-4437-9f22-8d11deefbc8f}" enabled="1" method="Privileged" siteId="{9f29da19-c187-43fa-a979-3511955832e7}" removed="0"/>
</clbl:labelList>
</file>

<file path=docProps/app.xml><?xml version="1.0" encoding="utf-8"?>
<Properties xmlns="http://schemas.openxmlformats.org/officeDocument/2006/extended-properties" xmlns:vt="http://schemas.openxmlformats.org/officeDocument/2006/docPropsVTypes">
  <Template/>
  <TotalTime>1</TotalTime>
  <Words>5330</Words>
  <Application>Microsoft Office PowerPoint</Application>
  <PresentationFormat>Widescreen</PresentationFormat>
  <Paragraphs>601</Paragraphs>
  <Slides>51</Slides>
  <Notes>49</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51</vt:i4>
      </vt:variant>
    </vt:vector>
  </HeadingPairs>
  <TitlesOfParts>
    <vt:vector size="64" baseType="lpstr">
      <vt:lpstr>Aptos</vt:lpstr>
      <vt:lpstr>Aptos Display</vt:lpstr>
      <vt:lpstr>Arial</vt:lpstr>
      <vt:lpstr>Calibri</vt:lpstr>
      <vt:lpstr>Calibri Light</vt:lpstr>
      <vt:lpstr>inherit</vt:lpstr>
      <vt:lpstr>merriweather</vt:lpstr>
      <vt:lpstr>Open Sans</vt:lpstr>
      <vt:lpstr>Verdana</vt:lpstr>
      <vt:lpstr>Verdana Pro Black</vt:lpstr>
      <vt:lpstr>Office-tema</vt:lpstr>
      <vt:lpstr>1_Office-tema</vt:lpstr>
      <vt:lpstr>HFV Tema</vt:lpstr>
      <vt:lpstr>Välkommen till DU2</vt:lpstr>
      <vt:lpstr>Domare stöttar varandra</vt:lpstr>
      <vt:lpstr>Godkänna protokoll efter match</vt:lpstr>
      <vt:lpstr>Fair play-betyg (nytt 2025/2026)</vt:lpstr>
      <vt:lpstr>Fair play-betyg (nytt 2025/2026)</vt:lpstr>
      <vt:lpstr>Fair play-betyg (nytt 2025/2026)</vt:lpstr>
      <vt:lpstr>Lokala avvikelser i HFV</vt:lpstr>
      <vt:lpstr>Vad är en bra domare?</vt:lpstr>
      <vt:lpstr>Före, under &amp; efter match</vt:lpstr>
      <vt:lpstr>PowerPoint Presentation</vt:lpstr>
      <vt:lpstr>PowerPoint Presentation</vt:lpstr>
      <vt:lpstr>PowerPoint Presentation</vt:lpstr>
      <vt:lpstr>PowerPoint Presentation</vt:lpstr>
      <vt:lpstr>PowerPoint Presentation</vt:lpstr>
      <vt:lpstr>PowerPoint Presentation</vt:lpstr>
      <vt:lpstr>Matchledarskap &amp; spelförståelse</vt:lpstr>
      <vt:lpstr>PowerPoint Presentation</vt:lpstr>
      <vt:lpstr>PowerPoint Presentation</vt:lpstr>
      <vt:lpstr>PowerPoint Presentation</vt:lpstr>
      <vt:lpstr>PowerPoint Presentation</vt:lpstr>
      <vt:lpstr>PowerPoint Presentation</vt:lpstr>
      <vt:lpstr>Rörelse och placering</vt:lpstr>
      <vt:lpstr>PowerPoint Presentation</vt:lpstr>
      <vt:lpstr>PowerPoint Presentation</vt:lpstr>
      <vt:lpstr>PowerPoint Presentation</vt:lpstr>
      <vt:lpstr>Regelkunskap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Nya regler och tolkningar 25/26</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Parahandboll</dc:title>
  <dc:creator>Frida Johansson (Svenska Cykelförbundet)</dc:creator>
  <cp:lastModifiedBy>Pontus Ljung Milton</cp:lastModifiedBy>
  <cp:revision>2</cp:revision>
  <dcterms:created xsi:type="dcterms:W3CDTF">2018-09-04T12:29:37Z</dcterms:created>
  <dcterms:modified xsi:type="dcterms:W3CDTF">2025-11-23T14:00:18Z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940600</vt:r8>
  </property>
  <property fmtid="{D5CDD505-2E9C-101B-9397-08002B2CF9AE}" pid="3" name="MediaServiceImageTags">
    <vt:lpwstr/>
  </property>
  <property fmtid="{D5CDD505-2E9C-101B-9397-08002B2CF9AE}" pid="4" name="ContentTypeId">
    <vt:lpwstr>0x010100A81BDA8C43A1DB429DB34750755B23AA</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y fmtid="{D5CDD505-2E9C-101B-9397-08002B2CF9AE}" pid="8" name="MSIP_Label_59bfe634-5369-40ae-a17a-0ffc3537e7cd_Enabled">
    <vt:lpwstr>true</vt:lpwstr>
  </property>
  <property fmtid="{D5CDD505-2E9C-101B-9397-08002B2CF9AE}" pid="9" name="MSIP_Label_59bfe634-5369-40ae-a17a-0ffc3537e7cd_SetDate">
    <vt:lpwstr>2025-05-27T16:17:08Z</vt:lpwstr>
  </property>
  <property fmtid="{D5CDD505-2E9C-101B-9397-08002B2CF9AE}" pid="10" name="MSIP_Label_59bfe634-5369-40ae-a17a-0ffc3537e7cd_Method">
    <vt:lpwstr>Standard</vt:lpwstr>
  </property>
  <property fmtid="{D5CDD505-2E9C-101B-9397-08002B2CF9AE}" pid="11" name="MSIP_Label_59bfe634-5369-40ae-a17a-0ffc3537e7cd_Name">
    <vt:lpwstr>59bfe634-5369-40ae-a17a-0ffc3537e7cd</vt:lpwstr>
  </property>
  <property fmtid="{D5CDD505-2E9C-101B-9397-08002B2CF9AE}" pid="12" name="MSIP_Label_59bfe634-5369-40ae-a17a-0ffc3537e7cd_SiteId">
    <vt:lpwstr>05764a73-8c6f-4538-83cd-413f1e1b5665</vt:lpwstr>
  </property>
  <property fmtid="{D5CDD505-2E9C-101B-9397-08002B2CF9AE}" pid="13" name="MSIP_Label_59bfe634-5369-40ae-a17a-0ffc3537e7cd_ActionId">
    <vt:lpwstr>75bb373e-7ea0-40be-a650-706e4a88d11f</vt:lpwstr>
  </property>
  <property fmtid="{D5CDD505-2E9C-101B-9397-08002B2CF9AE}" pid="14" name="MSIP_Label_59bfe634-5369-40ae-a17a-0ffc3537e7cd_ContentBits">
    <vt:lpwstr>0</vt:lpwstr>
  </property>
  <property fmtid="{D5CDD505-2E9C-101B-9397-08002B2CF9AE}" pid="15" name="MSIP_Label_59bfe634-5369-40ae-a17a-0ffc3537e7cd_Tag">
    <vt:lpwstr>10, 3, 0, 1</vt:lpwstr>
  </property>
</Properties>
</file>